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809" r:id="rId4"/>
  </p:sldMasterIdLst>
  <p:notesMasterIdLst>
    <p:notesMasterId r:id="rId26"/>
  </p:notesMasterIdLst>
  <p:sldIdLst>
    <p:sldId id="311" r:id="rId5"/>
    <p:sldId id="316" r:id="rId6"/>
    <p:sldId id="301" r:id="rId7"/>
    <p:sldId id="337" r:id="rId8"/>
    <p:sldId id="340" r:id="rId9"/>
    <p:sldId id="351" r:id="rId10"/>
    <p:sldId id="339" r:id="rId11"/>
    <p:sldId id="326" r:id="rId12"/>
    <p:sldId id="355" r:id="rId13"/>
    <p:sldId id="346" r:id="rId14"/>
    <p:sldId id="347" r:id="rId15"/>
    <p:sldId id="352" r:id="rId16"/>
    <p:sldId id="348" r:id="rId17"/>
    <p:sldId id="322" r:id="rId18"/>
    <p:sldId id="356" r:id="rId19"/>
    <p:sldId id="349" r:id="rId20"/>
    <p:sldId id="354" r:id="rId21"/>
    <p:sldId id="325" r:id="rId22"/>
    <p:sldId id="330" r:id="rId23"/>
    <p:sldId id="332" r:id="rId24"/>
    <p:sldId id="353"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DAA062-6A9C-5A50-0274-FA3F22458D01}" name="Jade Wong" initials="JW" userId="S::jade.wong@moov.ai::568d57c4-f046-4e7c-ba0a-3a58197567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uillaume Petitclerc" initials="GP" lastIdx="1" clrIdx="0">
    <p:extLst>
      <p:ext uri="{19B8F6BF-5375-455C-9EA6-DF929625EA0E}">
        <p15:presenceInfo xmlns:p15="http://schemas.microsoft.com/office/powerpoint/2012/main" userId="S::guillaume.petitclerc@moov.ai::7ac0d1bf-b1bf-431a-928f-a3a10f9e1f6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B134D"/>
    <a:srgbClr val="60C093"/>
    <a:srgbClr val="545454"/>
    <a:srgbClr val="1C1D32"/>
    <a:srgbClr val="CAE56D"/>
    <a:srgbClr val="181829"/>
    <a:srgbClr val="3D4142"/>
    <a:srgbClr val="0B4F6C"/>
    <a:srgbClr val="F26419"/>
    <a:srgbClr val="DE3C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132728-03EA-F846-940E-C9820F6D7C00}" v="244" dt="2025-02-01T18:27:57.176"/>
    <p1510:client id="{E7E5204E-D315-7F49-BDA9-AAC8A23C36EA}" v="3045" dt="2025-01-30T21:39:58.5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34"/>
    <p:restoredTop sz="94661"/>
  </p:normalViewPr>
  <p:slideViewPr>
    <p:cSldViewPr snapToGrid="0">
      <p:cViewPr varScale="1">
        <p:scale>
          <a:sx n="95" d="100"/>
          <a:sy n="95" d="100"/>
        </p:scale>
        <p:origin x="288" y="584"/>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64EFCF-2BC2-4843-A7DB-2E212CB3B94A}" type="datetimeFigureOut">
              <a:rPr lang="en-ID" smtClean="0"/>
              <a:t>07/03/25</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0B7FD6-1405-4693-9E19-F7E3C64A9B1E}" type="slidenum">
              <a:rPr lang="en-ID" smtClean="0"/>
              <a:t>‹#›</a:t>
            </a:fld>
            <a:endParaRPr lang="en-ID"/>
          </a:p>
        </p:txBody>
      </p:sp>
    </p:spTree>
    <p:extLst>
      <p:ext uri="{BB962C8B-B14F-4D97-AF65-F5344CB8AC3E}">
        <p14:creationId xmlns:p14="http://schemas.microsoft.com/office/powerpoint/2010/main" val="4293497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2</a:t>
            </a:fld>
            <a:endParaRPr lang="en-ID"/>
          </a:p>
        </p:txBody>
      </p:sp>
    </p:spTree>
    <p:extLst>
      <p:ext uri="{BB962C8B-B14F-4D97-AF65-F5344CB8AC3E}">
        <p14:creationId xmlns:p14="http://schemas.microsoft.com/office/powerpoint/2010/main" val="1570968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err="1"/>
              <a:t>Interopérabilité</a:t>
            </a:r>
            <a:r>
              <a:rPr lang="en-CA"/>
              <a:t> – Standardisation des </a:t>
            </a:r>
            <a:r>
              <a:rPr lang="en-CA" err="1"/>
              <a:t>échanges</a:t>
            </a:r>
            <a:r>
              <a:rPr lang="en-CA"/>
              <a:t> entre agents et </a:t>
            </a:r>
            <a:r>
              <a:rPr lang="en-CA" err="1"/>
              <a:t>outils</a:t>
            </a:r>
            <a:r>
              <a:rPr lang="en-CA"/>
              <a:t>.</a:t>
            </a:r>
          </a:p>
          <a:p>
            <a:r>
              <a:rPr lang="en-CA" b="1" err="1"/>
              <a:t>Autonomie</a:t>
            </a:r>
            <a:r>
              <a:rPr lang="en-CA"/>
              <a:t> – Agents plus </a:t>
            </a:r>
            <a:r>
              <a:rPr lang="en-CA" err="1"/>
              <a:t>intelligents</a:t>
            </a:r>
            <a:r>
              <a:rPr lang="en-CA"/>
              <a:t> et </a:t>
            </a:r>
            <a:r>
              <a:rPr lang="en-CA" err="1"/>
              <a:t>indépendants</a:t>
            </a:r>
            <a:r>
              <a:rPr lang="en-CA"/>
              <a:t>.</a:t>
            </a:r>
          </a:p>
          <a:p>
            <a:r>
              <a:rPr lang="en-CA" b="1"/>
              <a:t>Optimisation</a:t>
            </a:r>
            <a:r>
              <a:rPr lang="en-CA"/>
              <a:t> – Gestion </a:t>
            </a:r>
            <a:r>
              <a:rPr lang="en-CA" err="1"/>
              <a:t>efficace</a:t>
            </a:r>
            <a:r>
              <a:rPr lang="en-CA"/>
              <a:t> du </a:t>
            </a:r>
            <a:r>
              <a:rPr lang="en-CA" err="1"/>
              <a:t>contexte</a:t>
            </a:r>
            <a:r>
              <a:rPr lang="en-CA"/>
              <a:t> et des </a:t>
            </a:r>
            <a:r>
              <a:rPr lang="en-CA" err="1"/>
              <a:t>ressources</a:t>
            </a:r>
            <a:r>
              <a:rPr lang="en-CA"/>
              <a:t>.</a:t>
            </a:r>
          </a:p>
          <a:p>
            <a:r>
              <a:rPr lang="en-CA" b="1"/>
              <a:t>Adoption</a:t>
            </a:r>
            <a:r>
              <a:rPr lang="en-CA"/>
              <a:t> – </a:t>
            </a:r>
            <a:r>
              <a:rPr lang="en-CA" err="1"/>
              <a:t>Intégration</a:t>
            </a:r>
            <a:r>
              <a:rPr lang="en-CA"/>
              <a:t> </a:t>
            </a:r>
            <a:r>
              <a:rPr lang="en-CA" err="1"/>
              <a:t>élargie</a:t>
            </a:r>
            <a:r>
              <a:rPr lang="en-CA"/>
              <a:t> aux </a:t>
            </a:r>
            <a:r>
              <a:rPr lang="en-CA" err="1"/>
              <a:t>écosystèmes</a:t>
            </a:r>
            <a:r>
              <a:rPr lang="en-CA"/>
              <a:t> </a:t>
            </a:r>
            <a:r>
              <a:rPr lang="en-CA" err="1"/>
              <a:t>industriels</a:t>
            </a:r>
            <a:r>
              <a:rPr lang="en-CA"/>
              <a:t>.</a:t>
            </a:r>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17</a:t>
            </a:fld>
            <a:endParaRPr lang="en-ID"/>
          </a:p>
        </p:txBody>
      </p:sp>
    </p:spTree>
    <p:extLst>
      <p:ext uri="{BB962C8B-B14F-4D97-AF65-F5344CB8AC3E}">
        <p14:creationId xmlns:p14="http://schemas.microsoft.com/office/powerpoint/2010/main" val="252059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C0B7FD6-1405-4693-9E19-F7E3C64A9B1E}" type="slidenum">
              <a:rPr lang="en-ID" smtClean="0"/>
              <a:t>18</a:t>
            </a:fld>
            <a:endParaRPr lang="en-ID"/>
          </a:p>
        </p:txBody>
      </p:sp>
    </p:spTree>
    <p:extLst>
      <p:ext uri="{BB962C8B-B14F-4D97-AF65-F5344CB8AC3E}">
        <p14:creationId xmlns:p14="http://schemas.microsoft.com/office/powerpoint/2010/main" val="1724406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3</a:t>
            </a:fld>
            <a:endParaRPr lang="en-ID"/>
          </a:p>
        </p:txBody>
      </p:sp>
    </p:spTree>
    <p:extLst>
      <p:ext uri="{BB962C8B-B14F-4D97-AF65-F5344CB8AC3E}">
        <p14:creationId xmlns:p14="http://schemas.microsoft.com/office/powerpoint/2010/main" val="614158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Problèmatique</a:t>
            </a:r>
            <a:r>
              <a:rPr lang="en-US"/>
              <a:t>:</a:t>
            </a:r>
          </a:p>
          <a:p>
            <a:pPr marL="285750" indent="-285750">
              <a:buFont typeface="Arial" panose="020B0604020202020204" pitchFamily="34" charset="0"/>
              <a:buChar char="•"/>
            </a:pPr>
            <a:r>
              <a:rPr lang="en-US"/>
              <a:t>Une revolution dans </a:t>
            </a:r>
            <a:r>
              <a:rPr lang="en-US" err="1"/>
              <a:t>l’IA</a:t>
            </a:r>
            <a:r>
              <a:rPr lang="en-US"/>
              <a:t> avec </a:t>
            </a:r>
            <a:r>
              <a:rPr lang="en-US" err="1"/>
              <a:t>l’essor</a:t>
            </a:r>
            <a:r>
              <a:rPr lang="en-US"/>
              <a:t> des frameworks </a:t>
            </a:r>
            <a:r>
              <a:rPr lang="en-US" err="1"/>
              <a:t>agentiques</a:t>
            </a:r>
            <a:endParaRPr lang="en-US"/>
          </a:p>
          <a:p>
            <a:pPr marL="285750" indent="-285750">
              <a:buFont typeface="Arial" panose="020B0604020202020204" pitchFamily="34" charset="0"/>
              <a:buChar char="•"/>
            </a:pPr>
            <a:r>
              <a:rPr lang="en-US"/>
              <a:t>Absence de </a:t>
            </a:r>
            <a:r>
              <a:rPr lang="en-US" err="1"/>
              <a:t>standardisation</a:t>
            </a:r>
            <a:r>
              <a:rPr lang="en-US"/>
              <a:t> entre les frameworks </a:t>
            </a:r>
            <a:r>
              <a:rPr lang="en-US" err="1"/>
              <a:t>ou</a:t>
            </a:r>
            <a:r>
              <a:rPr lang="en-US"/>
              <a:t> </a:t>
            </a:r>
            <a:r>
              <a:rPr lang="en-US" err="1"/>
              <a:t>outils</a:t>
            </a:r>
            <a:endParaRPr lang="en-US"/>
          </a:p>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4</a:t>
            </a:fld>
            <a:endParaRPr lang="en-ID"/>
          </a:p>
        </p:txBody>
      </p:sp>
    </p:spTree>
    <p:extLst>
      <p:ext uri="{BB962C8B-B14F-4D97-AF65-F5344CB8AC3E}">
        <p14:creationId xmlns:p14="http://schemas.microsoft.com/office/powerpoint/2010/main" val="1565119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Connecté</a:t>
            </a:r>
            <a:r>
              <a:rPr lang="en-US"/>
              <a:t> les LLM au monde reel</a:t>
            </a:r>
          </a:p>
          <a:p>
            <a:pPr marL="285750" indent="-285750">
              <a:buFont typeface="Arial" panose="020B0604020202020204" pitchFamily="34" charset="0"/>
              <a:buChar char="•"/>
            </a:pPr>
            <a:r>
              <a:rPr lang="en-CA" err="1"/>
              <a:t>Accès</a:t>
            </a:r>
            <a:r>
              <a:rPr lang="en-CA"/>
              <a:t> aux données</a:t>
            </a:r>
          </a:p>
          <a:p>
            <a:pPr marL="285750" indent="-285750">
              <a:buFont typeface="Arial" panose="020B0604020202020204" pitchFamily="34" charset="0"/>
              <a:buChar char="•"/>
            </a:pPr>
            <a:r>
              <a:rPr lang="en-CA" err="1"/>
              <a:t>Sécurité</a:t>
            </a:r>
            <a:endParaRPr lang="en-CA"/>
          </a:p>
          <a:p>
            <a:pPr marL="285750" indent="-285750">
              <a:buFont typeface="Arial" panose="020B0604020202020204" pitchFamily="34" charset="0"/>
              <a:buChar char="•"/>
            </a:pPr>
            <a:r>
              <a:rPr lang="en-CA"/>
              <a:t>Standardisation</a:t>
            </a:r>
          </a:p>
          <a:p>
            <a:pPr marL="0" marR="0" lvl="0" indent="0" algn="l" defTabSz="914400" rtl="0" eaLnBrk="1" fontAlgn="auto" latinLnBrk="0" hangingPunct="1">
              <a:lnSpc>
                <a:spcPct val="100000"/>
              </a:lnSpc>
              <a:spcBef>
                <a:spcPts val="0"/>
              </a:spcBef>
              <a:spcAft>
                <a:spcPts val="0"/>
              </a:spcAft>
              <a:buClrTx/>
              <a:buSzTx/>
              <a:buFontTx/>
              <a:buNone/>
              <a:tabLst/>
              <a:defRPr/>
            </a:pPr>
            <a:br>
              <a:rPr lang="fr-CA"/>
            </a:br>
            <a:r>
              <a:rPr lang="fr-CA" i="1"/>
              <a:t>Par contre, on constate un manque de standardisation entre les </a:t>
            </a:r>
            <a:r>
              <a:rPr lang="fr-CA" i="1" err="1"/>
              <a:t>frameworks</a:t>
            </a:r>
            <a:r>
              <a:rPr lang="fr-CA" i="1"/>
              <a:t> et les outils existants</a:t>
            </a:r>
          </a:p>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6</a:t>
            </a:fld>
            <a:endParaRPr lang="en-ID"/>
          </a:p>
        </p:txBody>
      </p:sp>
    </p:spTree>
    <p:extLst>
      <p:ext uri="{BB962C8B-B14F-4D97-AF65-F5344CB8AC3E}">
        <p14:creationId xmlns:p14="http://schemas.microsoft.com/office/powerpoint/2010/main" val="2586620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Une solution inspire</a:t>
            </a:r>
          </a:p>
          <a:p>
            <a:pPr marL="285750" indent="-285750">
              <a:buFont typeface="Arial" panose="020B0604020202020204" pitchFamily="34" charset="0"/>
              <a:buChar char="•"/>
            </a:pPr>
            <a:r>
              <a:rPr lang="en-US"/>
              <a:t>USB-C pour </a:t>
            </a:r>
            <a:r>
              <a:rPr lang="en-US" err="1"/>
              <a:t>l’IA</a:t>
            </a:r>
            <a:r>
              <a:rPr lang="en-US"/>
              <a:t>: Un </a:t>
            </a:r>
            <a:r>
              <a:rPr lang="en-US" err="1"/>
              <a:t>connecteur</a:t>
            </a:r>
            <a:r>
              <a:rPr lang="en-US"/>
              <a:t> simple et </a:t>
            </a:r>
            <a:r>
              <a:rPr lang="en-US" err="1"/>
              <a:t>universel</a:t>
            </a:r>
            <a:endParaRPr lang="en-US"/>
          </a:p>
          <a:p>
            <a:pPr marL="285750" indent="-285750">
              <a:buFont typeface="Arial" panose="020B0604020202020204" pitchFamily="34" charset="0"/>
              <a:buChar char="•"/>
            </a:pPr>
            <a:r>
              <a:rPr lang="en-US"/>
              <a:t>Comme les package managers </a:t>
            </a:r>
            <a:r>
              <a:rPr lang="en-US" err="1"/>
              <a:t>en</a:t>
            </a:r>
            <a:r>
              <a:rPr lang="en-US"/>
              <a:t> </a:t>
            </a:r>
            <a:r>
              <a:rPr lang="en-US" err="1"/>
              <a:t>programmation</a:t>
            </a:r>
            <a:endParaRPr lang="en-US"/>
          </a:p>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7</a:t>
            </a:fld>
            <a:endParaRPr lang="en-ID"/>
          </a:p>
        </p:txBody>
      </p:sp>
    </p:spTree>
    <p:extLst>
      <p:ext uri="{BB962C8B-B14F-4D97-AF65-F5344CB8AC3E}">
        <p14:creationId xmlns:p14="http://schemas.microsoft.com/office/powerpoint/2010/main" val="2039097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Architecture client-</a:t>
            </a:r>
            <a:r>
              <a:rPr lang="en-CA" err="1"/>
              <a:t>serveur</a:t>
            </a:r>
            <a:endParaRPr lang="en-CA"/>
          </a:p>
          <a:p>
            <a:endParaRPr lang="en-CA"/>
          </a:p>
          <a:p>
            <a:r>
              <a:rPr lang="en-CA"/>
              <a:t>Protocol de communication</a:t>
            </a:r>
          </a:p>
          <a:p>
            <a:pPr marL="285750" indent="-285750">
              <a:buFont typeface="Arial" panose="020B0604020202020204" pitchFamily="34" charset="0"/>
              <a:buChar char="•"/>
            </a:pPr>
            <a:r>
              <a:rPr lang="en-CA"/>
              <a:t>Json </a:t>
            </a:r>
            <a:r>
              <a:rPr lang="en-CA" err="1"/>
              <a:t>rpc</a:t>
            </a:r>
            <a:r>
              <a:rPr lang="en-CA"/>
              <a:t> 2.0</a:t>
            </a:r>
          </a:p>
          <a:p>
            <a:pPr marL="285750" indent="-285750">
              <a:buFont typeface="Arial" panose="020B0604020202020204" pitchFamily="34" charset="0"/>
              <a:buChar char="•"/>
            </a:pPr>
            <a:r>
              <a:rPr lang="en-CA"/>
              <a:t>Communication (3 protocols)</a:t>
            </a:r>
          </a:p>
          <a:p>
            <a:pPr marL="742950" lvl="1" indent="-285750">
              <a:buFont typeface="Arial" panose="020B0604020202020204" pitchFamily="34" charset="0"/>
              <a:buChar char="•"/>
            </a:pPr>
            <a:r>
              <a:rPr lang="en-CA" err="1"/>
              <a:t>Stdio</a:t>
            </a:r>
            <a:endParaRPr lang="en-CA"/>
          </a:p>
          <a:p>
            <a:pPr marL="742950" lvl="1" indent="-285750">
              <a:buFont typeface="Arial" panose="020B0604020202020204" pitchFamily="34" charset="0"/>
              <a:buChar char="•"/>
            </a:pPr>
            <a:r>
              <a:rPr lang="en-CA"/>
              <a:t>HTTP</a:t>
            </a:r>
          </a:p>
          <a:p>
            <a:pPr marL="742950" lvl="1" indent="-285750">
              <a:buFont typeface="Arial" panose="020B0604020202020204" pitchFamily="34" charset="0"/>
              <a:buChar char="•"/>
            </a:pPr>
            <a:r>
              <a:rPr lang="en-CA"/>
              <a:t>custom</a:t>
            </a:r>
          </a:p>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9</a:t>
            </a:fld>
            <a:endParaRPr lang="en-ID"/>
          </a:p>
        </p:txBody>
      </p:sp>
    </p:spTree>
    <p:extLst>
      <p:ext uri="{BB962C8B-B14F-4D97-AF65-F5344CB8AC3E}">
        <p14:creationId xmlns:p14="http://schemas.microsoft.com/office/powerpoint/2010/main" val="1766950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Les 3 </a:t>
            </a:r>
            <a:r>
              <a:rPr lang="en-CA" err="1"/>
              <a:t>capacités</a:t>
            </a:r>
            <a:endParaRPr lang="en-CA"/>
          </a:p>
          <a:p>
            <a:pPr marL="285750" indent="-285750">
              <a:buFont typeface="Arial" panose="020B0604020202020204" pitchFamily="34" charset="0"/>
              <a:buChar char="•"/>
            </a:pPr>
            <a:r>
              <a:rPr lang="en-CA"/>
              <a:t>Resources (RAG)</a:t>
            </a:r>
          </a:p>
          <a:p>
            <a:pPr marL="285750" indent="-285750">
              <a:buFont typeface="Arial" panose="020B0604020202020204" pitchFamily="34" charset="0"/>
              <a:buChar char="•"/>
            </a:pPr>
            <a:r>
              <a:rPr lang="en-CA" b="1"/>
              <a:t>Tools </a:t>
            </a:r>
            <a:r>
              <a:rPr lang="en-CA"/>
              <a:t>(</a:t>
            </a:r>
            <a:r>
              <a:rPr lang="en-CA" err="1"/>
              <a:t>agentique</a:t>
            </a:r>
            <a:r>
              <a:rPr lang="en-CA"/>
              <a:t>) – presentation </a:t>
            </a:r>
            <a:endParaRPr lang="en-CA" b="1"/>
          </a:p>
          <a:p>
            <a:pPr marL="285750" indent="-285750">
              <a:buFont typeface="Arial" panose="020B0604020202020204" pitchFamily="34" charset="0"/>
              <a:buChar char="•"/>
            </a:pPr>
            <a:r>
              <a:rPr lang="en-CA"/>
              <a:t>Prompts (dynamic prompts)</a:t>
            </a:r>
          </a:p>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10</a:t>
            </a:fld>
            <a:endParaRPr lang="en-ID"/>
          </a:p>
        </p:txBody>
      </p:sp>
    </p:spTree>
    <p:extLst>
      <p:ext uri="{BB962C8B-B14F-4D97-AF65-F5344CB8AC3E}">
        <p14:creationId xmlns:p14="http://schemas.microsoft.com/office/powerpoint/2010/main" val="4292698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0B7FD6-1405-4693-9E19-F7E3C64A9B1E}" type="slidenum">
              <a:rPr lang="en-ID" smtClean="0"/>
              <a:t>14</a:t>
            </a:fld>
            <a:endParaRPr lang="en-ID"/>
          </a:p>
        </p:txBody>
      </p:sp>
    </p:spTree>
    <p:extLst>
      <p:ext uri="{BB962C8B-B14F-4D97-AF65-F5344CB8AC3E}">
        <p14:creationId xmlns:p14="http://schemas.microsoft.com/office/powerpoint/2010/main" val="704572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CA" err="1"/>
              <a:t>Modèle</a:t>
            </a:r>
            <a:r>
              <a:rPr lang="en-CA"/>
              <a:t> de permissions </a:t>
            </a:r>
            <a:r>
              <a:rPr lang="en-CA" err="1"/>
              <a:t>explicites</a:t>
            </a:r>
            <a:endParaRPr lang="en-CA"/>
          </a:p>
          <a:p>
            <a:pPr marL="285750" indent="-285750">
              <a:buFont typeface="Arial" panose="020B0604020202020204" pitchFamily="34" charset="0"/>
              <a:buChar char="•"/>
            </a:pPr>
            <a:r>
              <a:rPr lang="en-CA"/>
              <a:t>Attention: le code </a:t>
            </a:r>
            <a:r>
              <a:rPr lang="en-CA" err="1"/>
              <a:t>serveur</a:t>
            </a:r>
            <a:r>
              <a:rPr lang="en-CA"/>
              <a:t> </a:t>
            </a:r>
            <a:r>
              <a:rPr lang="en-CA" err="1"/>
              <a:t>s’execute</a:t>
            </a:r>
            <a:r>
              <a:rPr lang="en-CA"/>
              <a:t> dans le </a:t>
            </a:r>
            <a:r>
              <a:rPr lang="en-CA" err="1"/>
              <a:t>contexte</a:t>
            </a:r>
            <a:r>
              <a:rPr lang="en-CA"/>
              <a:t> de </a:t>
            </a:r>
            <a:r>
              <a:rPr lang="en-CA" err="1"/>
              <a:t>l‘utilisateur</a:t>
            </a:r>
            <a:r>
              <a:rPr lang="en-CA"/>
              <a:t>.</a:t>
            </a:r>
          </a:p>
          <a:p>
            <a:pPr marL="285750" indent="-285750">
              <a:buFont typeface="Arial" panose="020B0604020202020204" pitchFamily="34" charset="0"/>
              <a:buChar char="•"/>
            </a:pPr>
            <a:endParaRPr lang="en-CA"/>
          </a:p>
          <a:p>
            <a:pPr marL="285750" indent="-285750">
              <a:buFont typeface="Arial" panose="020B0604020202020204" pitchFamily="34" charset="0"/>
              <a:buChar char="•"/>
            </a:pPr>
            <a:r>
              <a:rPr lang="en-CA"/>
              <a:t>Très nouveau, someone else’s code on your laptop, so beware</a:t>
            </a:r>
          </a:p>
          <a:p>
            <a:endParaRPr lang="fr-CA"/>
          </a:p>
        </p:txBody>
      </p:sp>
      <p:sp>
        <p:nvSpPr>
          <p:cNvPr id="4" name="Slide Number Placeholder 3"/>
          <p:cNvSpPr>
            <a:spLocks noGrp="1"/>
          </p:cNvSpPr>
          <p:nvPr>
            <p:ph type="sldNum" sz="quarter" idx="5"/>
          </p:nvPr>
        </p:nvSpPr>
        <p:spPr/>
        <p:txBody>
          <a:bodyPr/>
          <a:lstStyle/>
          <a:p>
            <a:fld id="{1C0B7FD6-1405-4693-9E19-F7E3C64A9B1E}" type="slidenum">
              <a:rPr lang="en-ID" smtClean="0"/>
              <a:t>16</a:t>
            </a:fld>
            <a:endParaRPr lang="en-ID"/>
          </a:p>
        </p:txBody>
      </p:sp>
    </p:spTree>
    <p:extLst>
      <p:ext uri="{BB962C8B-B14F-4D97-AF65-F5344CB8AC3E}">
        <p14:creationId xmlns:p14="http://schemas.microsoft.com/office/powerpoint/2010/main" val="2518335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5.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svg"/><Relationship Id="rId7" Type="http://schemas.openxmlformats.org/officeDocument/2006/relationships/image" Target="../media/image1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Custom Layout">
    <p:bg>
      <p:bgPr>
        <a:solidFill>
          <a:schemeClr val="accent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AA00A9-AAC9-AC67-78C4-E61C20F15AB7}"/>
              </a:ext>
            </a:extLst>
          </p:cNvPr>
          <p:cNvSpPr>
            <a:spLocks noGrp="1"/>
          </p:cNvSpPr>
          <p:nvPr>
            <p:ph type="sldNum" sz="quarter" idx="10"/>
          </p:nvPr>
        </p:nvSpPr>
        <p:spPr/>
        <p:txBody>
          <a:bodyPr>
            <a:noAutofit/>
          </a:bodyPr>
          <a:lstStyle/>
          <a:p>
            <a:fld id="{DD2BB2BD-B44B-4694-843F-315C29B37406}" type="slidenum">
              <a:rPr lang="en-ID" smtClean="0"/>
              <a:pPr/>
              <a:t>‹#›</a:t>
            </a:fld>
            <a:endParaRPr lang="en-ID"/>
          </a:p>
        </p:txBody>
      </p:sp>
      <p:sp>
        <p:nvSpPr>
          <p:cNvPr id="4" name="TextBox 3">
            <a:extLst>
              <a:ext uri="{FF2B5EF4-FFF2-40B4-BE49-F238E27FC236}">
                <a16:creationId xmlns:a16="http://schemas.microsoft.com/office/drawing/2014/main" id="{C1C29B5A-499D-7F13-1456-516ABF8F697C}"/>
              </a:ext>
            </a:extLst>
          </p:cNvPr>
          <p:cNvSpPr txBox="1"/>
          <p:nvPr/>
        </p:nvSpPr>
        <p:spPr>
          <a:xfrm>
            <a:off x="2266950" y="1259175"/>
            <a:ext cx="7391400" cy="4339650"/>
          </a:xfrm>
          <a:prstGeom prst="rect">
            <a:avLst/>
          </a:prstGeom>
          <a:noFill/>
        </p:spPr>
        <p:txBody>
          <a:bodyPr wrap="square" rtlCol="0">
            <a:noAutofit/>
          </a:bodyPr>
          <a:lstStyle/>
          <a:p>
            <a:pPr algn="ctr"/>
            <a:r>
              <a:rPr lang="fr-CA" sz="13800">
                <a:solidFill>
                  <a:schemeClr val="bg1"/>
                </a:solidFill>
                <a:latin typeface="+mj-lt"/>
              </a:rPr>
              <a:t>LIGHT MODE</a:t>
            </a:r>
          </a:p>
        </p:txBody>
      </p:sp>
      <p:sp>
        <p:nvSpPr>
          <p:cNvPr id="2" name="TextBox 1">
            <a:extLst>
              <a:ext uri="{FF2B5EF4-FFF2-40B4-BE49-F238E27FC236}">
                <a16:creationId xmlns:a16="http://schemas.microsoft.com/office/drawing/2014/main" id="{E58DDA09-8D54-E6B0-5850-C972998F6AE4}"/>
              </a:ext>
            </a:extLst>
          </p:cNvPr>
          <p:cNvSpPr txBox="1"/>
          <p:nvPr userDrawn="1"/>
        </p:nvSpPr>
        <p:spPr>
          <a:xfrm>
            <a:off x="2266950" y="1259175"/>
            <a:ext cx="7391400" cy="4339650"/>
          </a:xfrm>
          <a:prstGeom prst="rect">
            <a:avLst/>
          </a:prstGeom>
          <a:noFill/>
        </p:spPr>
        <p:txBody>
          <a:bodyPr wrap="square" rtlCol="0">
            <a:noAutofit/>
          </a:bodyPr>
          <a:lstStyle/>
          <a:p>
            <a:pPr algn="ctr"/>
            <a:r>
              <a:rPr lang="fr-CA" sz="13800">
                <a:solidFill>
                  <a:schemeClr val="bg1"/>
                </a:solidFill>
                <a:latin typeface="+mj-lt"/>
              </a:rPr>
              <a:t>LIGHT MODE</a:t>
            </a:r>
          </a:p>
        </p:txBody>
      </p:sp>
    </p:spTree>
    <p:extLst>
      <p:ext uri="{BB962C8B-B14F-4D97-AF65-F5344CB8AC3E}">
        <p14:creationId xmlns:p14="http://schemas.microsoft.com/office/powerpoint/2010/main" val="4112988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texte (ligh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EF6ABD-DEC8-3F42-AE6C-5CAEE607ACF9}"/>
              </a:ext>
            </a:extLst>
          </p:cNvPr>
          <p:cNvSpPr/>
          <p:nvPr/>
        </p:nvSpPr>
        <p:spPr>
          <a:xfrm rot="5400000">
            <a:off x="604200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1" name="Content Placeholder 3">
            <a:extLst>
              <a:ext uri="{FF2B5EF4-FFF2-40B4-BE49-F238E27FC236}">
                <a16:creationId xmlns:a16="http://schemas.microsoft.com/office/drawing/2014/main" id="{BC8B1ECF-61CC-FB65-B180-9AFF7E2592C1}"/>
              </a:ext>
            </a:extLst>
          </p:cNvPr>
          <p:cNvSpPr>
            <a:spLocks noGrp="1"/>
          </p:cNvSpPr>
          <p:nvPr>
            <p:ph sz="quarter" idx="16" hasCustomPrompt="1"/>
          </p:nvPr>
        </p:nvSpPr>
        <p:spPr>
          <a:xfrm>
            <a:off x="371474" y="1296029"/>
            <a:ext cx="11448000" cy="4876172"/>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12" name="Text Placeholder 2">
            <a:extLst>
              <a:ext uri="{FF2B5EF4-FFF2-40B4-BE49-F238E27FC236}">
                <a16:creationId xmlns:a16="http://schemas.microsoft.com/office/drawing/2014/main" id="{D31FB1D4-7BFD-4B88-0207-EEA16E75CE2B}"/>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tx1"/>
                </a:solidFill>
              </a:defRPr>
            </a:lvl1pPr>
          </a:lstStyle>
          <a:p>
            <a:pPr lvl="0"/>
            <a:r>
              <a:rPr lang="en-US"/>
              <a:t>Insérez un surtitre – Nunito sans, all caps, 11 pt</a:t>
            </a:r>
            <a:endParaRPr lang="fr-CA"/>
          </a:p>
        </p:txBody>
      </p:sp>
      <p:sp>
        <p:nvSpPr>
          <p:cNvPr id="13" name="Title 12">
            <a:extLst>
              <a:ext uri="{FF2B5EF4-FFF2-40B4-BE49-F238E27FC236}">
                <a16:creationId xmlns:a16="http://schemas.microsoft.com/office/drawing/2014/main" id="{4398BBEF-04D8-B284-6BCB-4FB8507D6A21}"/>
              </a:ext>
            </a:extLst>
          </p:cNvPr>
          <p:cNvSpPr>
            <a:spLocks noGrp="1"/>
          </p:cNvSpPr>
          <p:nvPr>
            <p:ph type="title" hasCustomPrompt="1"/>
          </p:nvPr>
        </p:nvSpPr>
        <p:spPr>
          <a:xfrm>
            <a:off x="371473" y="539551"/>
            <a:ext cx="11447995" cy="615600"/>
          </a:xfrm>
        </p:spPr>
        <p:txBody>
          <a:bodyPr>
            <a:noAutofit/>
          </a:bodyPr>
          <a:lstStyle>
            <a:lvl1pPr>
              <a:defRPr>
                <a:solidFill>
                  <a:schemeClr val="tx1"/>
                </a:solidFill>
              </a:defRPr>
            </a:lvl1pPr>
          </a:lstStyle>
          <a:p>
            <a:r>
              <a:rPr lang="en-US"/>
              <a:t>Insérez un titre – Playfair Display, 40 pt</a:t>
            </a:r>
            <a:endParaRPr lang="fr-CA"/>
          </a:p>
        </p:txBody>
      </p:sp>
      <p:sp>
        <p:nvSpPr>
          <p:cNvPr id="2" name="Rectangle 1">
            <a:extLst>
              <a:ext uri="{FF2B5EF4-FFF2-40B4-BE49-F238E27FC236}">
                <a16:creationId xmlns:a16="http://schemas.microsoft.com/office/drawing/2014/main" id="{86695A4A-A105-3342-4B46-7240AFA3855C}"/>
              </a:ext>
            </a:extLst>
          </p:cNvPr>
          <p:cNvSpPr/>
          <p:nvPr userDrawn="1"/>
        </p:nvSpPr>
        <p:spPr>
          <a:xfrm rot="5400000">
            <a:off x="604200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3" name="Slide Number Placeholder 14">
            <a:extLst>
              <a:ext uri="{FF2B5EF4-FFF2-40B4-BE49-F238E27FC236}">
                <a16:creationId xmlns:a16="http://schemas.microsoft.com/office/drawing/2014/main" id="{4E2DF610-44AC-A8BB-0D5B-7EDA11B0A8FA}"/>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715126450"/>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seulement (l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4CAF4A-85C9-799B-46FD-96B302EADB0A}"/>
              </a:ext>
            </a:extLst>
          </p:cNvPr>
          <p:cNvSpPr>
            <a:spLocks noGrp="1"/>
          </p:cNvSpPr>
          <p:nvPr>
            <p:ph type="title" hasCustomPrompt="1"/>
          </p:nvPr>
        </p:nvSpPr>
        <p:spPr/>
        <p:txBody>
          <a:bodyPr>
            <a:noAutofit/>
          </a:bodyPr>
          <a:lstStyle>
            <a:lvl1pPr algn="ctr">
              <a:defRPr/>
            </a:lvl1pPr>
          </a:lstStyle>
          <a:p>
            <a:r>
              <a:rPr lang="en-US"/>
              <a:t>Insérez un titre – Playfair Display, 40 pt</a:t>
            </a:r>
            <a:endParaRPr lang="fr-CA"/>
          </a:p>
        </p:txBody>
      </p:sp>
      <p:sp>
        <p:nvSpPr>
          <p:cNvPr id="2" name="Text Placeholder 2">
            <a:extLst>
              <a:ext uri="{FF2B5EF4-FFF2-40B4-BE49-F238E27FC236}">
                <a16:creationId xmlns:a16="http://schemas.microsoft.com/office/drawing/2014/main" id="{162F224B-B730-1D3C-7F27-145EC4D75481}"/>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lgn="ctr">
              <a:buNone/>
              <a:defRPr sz="1100" cap="all" baseline="0"/>
            </a:lvl1pPr>
          </a:lstStyle>
          <a:p>
            <a:pPr lvl="0"/>
            <a:r>
              <a:rPr lang="en-US"/>
              <a:t>Insérez un surtitre – Nunito sans, all caps, 11 pt</a:t>
            </a:r>
            <a:endParaRPr lang="fr-CA"/>
          </a:p>
        </p:txBody>
      </p:sp>
      <p:sp>
        <p:nvSpPr>
          <p:cNvPr id="4" name="Slide Number Placeholder 14">
            <a:extLst>
              <a:ext uri="{FF2B5EF4-FFF2-40B4-BE49-F238E27FC236}">
                <a16:creationId xmlns:a16="http://schemas.microsoft.com/office/drawing/2014/main" id="{EF93DC50-EF58-86FE-C329-BB6117906F73}"/>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426945869"/>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iapo vide (light)">
    <p:spTree>
      <p:nvGrpSpPr>
        <p:cNvPr id="1" name=""/>
        <p:cNvGrpSpPr/>
        <p:nvPr/>
      </p:nvGrpSpPr>
      <p:grpSpPr>
        <a:xfrm>
          <a:off x="0" y="0"/>
          <a:ext cx="0" cy="0"/>
          <a:chOff x="0" y="0"/>
          <a:chExt cx="0" cy="0"/>
        </a:xfrm>
      </p:grpSpPr>
      <p:sp>
        <p:nvSpPr>
          <p:cNvPr id="2" name="Slide Number Placeholder 14">
            <a:extLst>
              <a:ext uri="{FF2B5EF4-FFF2-40B4-BE49-F238E27FC236}">
                <a16:creationId xmlns:a16="http://schemas.microsoft.com/office/drawing/2014/main" id="{09CF8F23-70B5-E2AD-979D-AB0CDC6BACC3}"/>
              </a:ext>
            </a:extLst>
          </p:cNvPr>
          <p:cNvSpPr>
            <a:spLocks noGrp="1"/>
          </p:cNvSpPr>
          <p:nvPr>
            <p:ph type="sldNum" sz="quarter" idx="12"/>
          </p:nvPr>
        </p:nvSpPr>
        <p:spPr>
          <a:xfrm>
            <a:off x="11508506" y="6347940"/>
            <a:ext cx="300038" cy="245270"/>
          </a:xfrm>
          <a:prstGeom prst="rect">
            <a:avLst/>
          </a:prstGeom>
        </p:spPr>
        <p:txBody>
          <a:bodyPr lIns="0" tIns="0" rIns="0" bIns="0" anchor="ct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171632573"/>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mage pleine page (images ligh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2742996D-DAE8-6D41-8C73-A05335CC0780}"/>
              </a:ext>
            </a:extLst>
          </p:cNvPr>
          <p:cNvSpPr>
            <a:spLocks noGrp="1"/>
          </p:cNvSpPr>
          <p:nvPr>
            <p:ph type="pic" sz="quarter" idx="13" hasCustomPrompt="1"/>
          </p:nvPr>
        </p:nvSpPr>
        <p:spPr>
          <a:xfrm>
            <a:off x="0" y="0"/>
            <a:ext cx="12192000" cy="6858000"/>
          </a:xfrm>
        </p:spPr>
        <p:txBody>
          <a:bodyPr anchor="ctr">
            <a:noAutofit/>
          </a:bodyPr>
          <a:lstStyle>
            <a:lvl1pPr algn="ctr">
              <a:buNone/>
              <a:defRPr b="0">
                <a:solidFill>
                  <a:srgbClr val="3D4142"/>
                </a:solidFill>
              </a:defRPr>
            </a:lvl1pPr>
          </a:lstStyle>
          <a:p>
            <a:r>
              <a:rPr lang="fr-CA"/>
              <a:t>Cliquez ici pour ajouter votre image light plein écran</a:t>
            </a:r>
          </a:p>
        </p:txBody>
      </p:sp>
      <p:sp>
        <p:nvSpPr>
          <p:cNvPr id="2" name="Slide Number Placeholder 14">
            <a:extLst>
              <a:ext uri="{FF2B5EF4-FFF2-40B4-BE49-F238E27FC236}">
                <a16:creationId xmlns:a16="http://schemas.microsoft.com/office/drawing/2014/main" id="{08EFA6DB-4827-6CF0-C84A-73A29928A293}"/>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565389490"/>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re + 2 boîte de texte (ligh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812F49-A2E5-D44C-AA80-354A8233F02B}"/>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2" name="Text Placeholder 2">
            <a:extLst>
              <a:ext uri="{FF2B5EF4-FFF2-40B4-BE49-F238E27FC236}">
                <a16:creationId xmlns:a16="http://schemas.microsoft.com/office/drawing/2014/main" id="{486EEA81-CB9C-AF42-C903-1CD34839FFCB}"/>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lvl1pPr>
          </a:lstStyle>
          <a:p>
            <a:pPr lvl="0"/>
            <a:r>
              <a:rPr lang="en-US"/>
              <a:t>Insérez un surtitre – Nunito sans, all caps, 11 pt</a:t>
            </a:r>
            <a:endParaRPr lang="fr-CA"/>
          </a:p>
        </p:txBody>
      </p:sp>
      <p:sp>
        <p:nvSpPr>
          <p:cNvPr id="3" name="Text Placeholder 8">
            <a:extLst>
              <a:ext uri="{FF2B5EF4-FFF2-40B4-BE49-F238E27FC236}">
                <a16:creationId xmlns:a16="http://schemas.microsoft.com/office/drawing/2014/main" id="{77ADB5F0-A9D4-0798-A16F-9DB000FA0763}"/>
              </a:ext>
            </a:extLst>
          </p:cNvPr>
          <p:cNvSpPr>
            <a:spLocks noGrp="1"/>
          </p:cNvSpPr>
          <p:nvPr>
            <p:ph type="body" sz="quarter" idx="11" hasCustomPrompt="1"/>
          </p:nvPr>
        </p:nvSpPr>
        <p:spPr>
          <a:xfrm>
            <a:off x="4818656" y="1327913"/>
            <a:ext cx="6989887" cy="4876171"/>
          </a:xfrm>
          <a:prstGeom prst="rect">
            <a:avLst/>
          </a:prstGeom>
        </p:spPr>
        <p:txBody>
          <a:bodyPr lIns="0" tIns="0" rIns="0" bIns="216000" anchor="ctr">
            <a:noAutofit/>
          </a:bodyPr>
          <a:lstStyle>
            <a:lvl1pPr marL="342900" indent="-342900">
              <a:lnSpc>
                <a:spcPct val="130000"/>
              </a:lnSpc>
              <a:spcBef>
                <a:spcPts val="0"/>
              </a:spcBef>
              <a:spcAft>
                <a:spcPts val="600"/>
              </a:spcAft>
              <a:buClr>
                <a:schemeClr val="accent1"/>
              </a:buClr>
              <a:buFont typeface="Arial" panose="020B0604020202020204" pitchFamily="34" charset="0"/>
              <a:buChar char="•"/>
              <a:defRPr sz="2000" b="0" i="0">
                <a:solidFill>
                  <a:schemeClr val="tx1"/>
                </a:solidFill>
                <a:latin typeface="+mn-lt"/>
                <a:ea typeface="Nunito Sans Light" pitchFamily="2" charset="77"/>
              </a:defRPr>
            </a:lvl1pPr>
          </a:lstStyle>
          <a:p>
            <a:pPr lvl="0"/>
            <a:r>
              <a:rPr lang="en-US" err="1"/>
              <a:t>Texte</a:t>
            </a:r>
            <a:endParaRPr lang="en-ID"/>
          </a:p>
        </p:txBody>
      </p:sp>
      <p:sp>
        <p:nvSpPr>
          <p:cNvPr id="4" name="Text Placeholder 8">
            <a:extLst>
              <a:ext uri="{FF2B5EF4-FFF2-40B4-BE49-F238E27FC236}">
                <a16:creationId xmlns:a16="http://schemas.microsoft.com/office/drawing/2014/main" id="{4DF060B5-89B2-3BDA-0DE1-9A7BDB3BE1E5}"/>
              </a:ext>
            </a:extLst>
          </p:cNvPr>
          <p:cNvSpPr>
            <a:spLocks noGrp="1"/>
          </p:cNvSpPr>
          <p:nvPr>
            <p:ph type="body" sz="quarter" idx="14" hasCustomPrompt="1"/>
          </p:nvPr>
        </p:nvSpPr>
        <p:spPr>
          <a:xfrm>
            <a:off x="383457" y="1327913"/>
            <a:ext cx="4057200" cy="4876171"/>
          </a:xfrm>
          <a:prstGeom prst="rect">
            <a:avLst/>
          </a:prstGeom>
        </p:spPr>
        <p:txBody>
          <a:bodyPr lIns="0" tIns="0" rIns="0" bIns="216000" anchor="ctr">
            <a:noAutofit/>
          </a:bodyPr>
          <a:lstStyle>
            <a:lvl1pPr marL="0" indent="0">
              <a:lnSpc>
                <a:spcPts val="2400"/>
              </a:lnSpc>
              <a:spcBef>
                <a:spcPts val="0"/>
              </a:spcBef>
              <a:spcAft>
                <a:spcPts val="600"/>
              </a:spcAft>
              <a:buNone/>
              <a:defRPr sz="2400" b="1">
                <a:solidFill>
                  <a:schemeClr val="tx1"/>
                </a:solidFill>
                <a:latin typeface="+mn-lt"/>
                <a:ea typeface="Roboto" panose="02000000000000000000" pitchFamily="2" charset="0"/>
              </a:defRPr>
            </a:lvl1pPr>
          </a:lstStyle>
          <a:p>
            <a:pPr lvl="0"/>
            <a:r>
              <a:rPr lang="en-US" err="1"/>
              <a:t>Titre</a:t>
            </a:r>
            <a:r>
              <a:rPr lang="en-US"/>
              <a:t> </a:t>
            </a:r>
            <a:r>
              <a:rPr lang="en-US" err="1"/>
              <a:t>ou</a:t>
            </a:r>
            <a:r>
              <a:rPr lang="en-US"/>
              <a:t> citation</a:t>
            </a:r>
            <a:endParaRPr lang="en-ID"/>
          </a:p>
        </p:txBody>
      </p:sp>
      <p:sp>
        <p:nvSpPr>
          <p:cNvPr id="5" name="Title 12">
            <a:extLst>
              <a:ext uri="{FF2B5EF4-FFF2-40B4-BE49-F238E27FC236}">
                <a16:creationId xmlns:a16="http://schemas.microsoft.com/office/drawing/2014/main" id="{A43A829E-CA0C-84D7-33F1-AA425BFA6D48}"/>
              </a:ext>
            </a:extLst>
          </p:cNvPr>
          <p:cNvSpPr>
            <a:spLocks noGrp="1"/>
          </p:cNvSpPr>
          <p:nvPr>
            <p:ph type="title" hasCustomPrompt="1"/>
          </p:nvPr>
        </p:nvSpPr>
        <p:spPr>
          <a:xfrm>
            <a:off x="371473" y="539551"/>
            <a:ext cx="11447995" cy="615600"/>
          </a:xfrm>
        </p:spPr>
        <p:txBody>
          <a:bodyPr>
            <a:noAutofit/>
          </a:bodyPr>
          <a:lstStyle>
            <a:lvl1pPr>
              <a:defRPr>
                <a:solidFill>
                  <a:schemeClr val="tx1"/>
                </a:solidFill>
              </a:defRPr>
            </a:lvl1pPr>
          </a:lstStyle>
          <a:p>
            <a:r>
              <a:rPr lang="en-US"/>
              <a:t>Insérez un titre - Playfair Display, 40 pt</a:t>
            </a:r>
            <a:endParaRPr lang="fr-CA"/>
          </a:p>
        </p:txBody>
      </p:sp>
      <p:sp>
        <p:nvSpPr>
          <p:cNvPr id="6" name="Rectangle 5">
            <a:extLst>
              <a:ext uri="{FF2B5EF4-FFF2-40B4-BE49-F238E27FC236}">
                <a16:creationId xmlns:a16="http://schemas.microsoft.com/office/drawing/2014/main" id="{08E0EE43-3E9F-D631-17A0-5BB6F15F32D6}"/>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7" name="Slide Number Placeholder 14">
            <a:extLst>
              <a:ext uri="{FF2B5EF4-FFF2-40B4-BE49-F238E27FC236}">
                <a16:creationId xmlns:a16="http://schemas.microsoft.com/office/drawing/2014/main" id="{631E1046-506D-08E5-E6BE-4E17D06E5228}"/>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12676525"/>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re + Puces (2 colonnes) (light)">
    <p:bg>
      <p:bgPr>
        <a:solidFill>
          <a:schemeClr val="bg2"/>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3440BFD-ADE4-E946-82AF-9B53FC16F2BC}"/>
              </a:ext>
            </a:extLst>
          </p:cNvPr>
          <p:cNvSpPr/>
          <p:nvPr/>
        </p:nvSpPr>
        <p:spPr>
          <a:xfrm rot="16200000">
            <a:off x="6041999" y="6138371"/>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3" name="Text Placeholder 4">
            <a:extLst>
              <a:ext uri="{FF2B5EF4-FFF2-40B4-BE49-F238E27FC236}">
                <a16:creationId xmlns:a16="http://schemas.microsoft.com/office/drawing/2014/main" id="{46E5933B-9292-84E0-57A4-80E78EED0254}"/>
              </a:ext>
            </a:extLst>
          </p:cNvPr>
          <p:cNvSpPr>
            <a:spLocks noGrp="1"/>
          </p:cNvSpPr>
          <p:nvPr>
            <p:ph type="body" sz="quarter" idx="15" hasCustomPrompt="1"/>
          </p:nvPr>
        </p:nvSpPr>
        <p:spPr>
          <a:xfrm>
            <a:off x="371476" y="1327913"/>
            <a:ext cx="5346524" cy="4876171"/>
          </a:xfrm>
        </p:spPr>
        <p:txBody>
          <a:bodyPr lIns="0" tIns="0" rIns="0" bIns="0" anchor="ctr">
            <a:noAutofit/>
          </a:bodyPr>
          <a:lstStyle>
            <a:lvl1pPr marL="216000" indent="-216000">
              <a:lnSpc>
                <a:spcPct val="130000"/>
              </a:lnSpc>
              <a:spcBef>
                <a:spcPts val="0"/>
              </a:spcBef>
              <a:spcAft>
                <a:spcPts val="600"/>
              </a:spcAft>
              <a:buClr>
                <a:schemeClr val="accent1"/>
              </a:buClr>
              <a:buFont typeface="Arial" panose="020B0604020202020204" pitchFamily="34" charset="0"/>
              <a:buChar char="•"/>
              <a:defRPr sz="2000">
                <a:solidFill>
                  <a:schemeClr val="tx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Puces</a:t>
            </a:r>
            <a:r>
              <a:rPr lang="en-ID"/>
              <a:t> </a:t>
            </a:r>
            <a:r>
              <a:rPr lang="en-ID" err="1"/>
              <a:t>colonne</a:t>
            </a:r>
            <a:r>
              <a:rPr lang="en-ID"/>
              <a:t> 1</a:t>
            </a:r>
          </a:p>
        </p:txBody>
      </p:sp>
      <p:sp>
        <p:nvSpPr>
          <p:cNvPr id="4" name="Text Placeholder 4">
            <a:extLst>
              <a:ext uri="{FF2B5EF4-FFF2-40B4-BE49-F238E27FC236}">
                <a16:creationId xmlns:a16="http://schemas.microsoft.com/office/drawing/2014/main" id="{C5202801-F6BF-6DAC-2094-A15BC3812628}"/>
              </a:ext>
            </a:extLst>
          </p:cNvPr>
          <p:cNvSpPr>
            <a:spLocks noGrp="1"/>
          </p:cNvSpPr>
          <p:nvPr>
            <p:ph type="body" sz="quarter" idx="16" hasCustomPrompt="1"/>
          </p:nvPr>
        </p:nvSpPr>
        <p:spPr>
          <a:xfrm>
            <a:off x="6472944" y="1327914"/>
            <a:ext cx="5346524" cy="4876170"/>
          </a:xfrm>
        </p:spPr>
        <p:txBody>
          <a:bodyPr lIns="0" tIns="0" rIns="0" bIns="0" anchor="ctr">
            <a:noAutofit/>
          </a:bodyPr>
          <a:lstStyle>
            <a:lvl1pPr marL="216000" indent="-216000">
              <a:lnSpc>
                <a:spcPct val="130000"/>
              </a:lnSpc>
              <a:spcBef>
                <a:spcPts val="0"/>
              </a:spcBef>
              <a:spcAft>
                <a:spcPts val="600"/>
              </a:spcAft>
              <a:buClr>
                <a:schemeClr val="accent1"/>
              </a:buClr>
              <a:buFont typeface="Arial" panose="020B0604020202020204" pitchFamily="34" charset="0"/>
              <a:buChar char="•"/>
              <a:defRPr sz="2000">
                <a:solidFill>
                  <a:schemeClr val="tx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Puces</a:t>
            </a:r>
            <a:r>
              <a:rPr lang="en-ID"/>
              <a:t> </a:t>
            </a:r>
            <a:r>
              <a:rPr lang="en-ID" err="1"/>
              <a:t>colonne</a:t>
            </a:r>
            <a:r>
              <a:rPr lang="en-ID"/>
              <a:t> 2</a:t>
            </a:r>
          </a:p>
        </p:txBody>
      </p:sp>
      <p:sp>
        <p:nvSpPr>
          <p:cNvPr id="5" name="Text Placeholder 2">
            <a:extLst>
              <a:ext uri="{FF2B5EF4-FFF2-40B4-BE49-F238E27FC236}">
                <a16:creationId xmlns:a16="http://schemas.microsoft.com/office/drawing/2014/main" id="{8A652BEF-E5B4-1375-D665-49030339C19D}"/>
              </a:ext>
            </a:extLst>
          </p:cNvPr>
          <p:cNvSpPr>
            <a:spLocks noGrp="1"/>
          </p:cNvSpPr>
          <p:nvPr>
            <p:ph type="body" sz="quarter" idx="17" hasCustomPrompt="1"/>
          </p:nvPr>
        </p:nvSpPr>
        <p:spPr>
          <a:xfrm>
            <a:off x="371475" y="177167"/>
            <a:ext cx="11449050" cy="248914"/>
          </a:xfrm>
        </p:spPr>
        <p:txBody>
          <a:bodyPr wrap="square" anchor="ctr">
            <a:noAutofit/>
          </a:bodyPr>
          <a:lstStyle>
            <a:lvl1pPr marL="0" indent="0">
              <a:buNone/>
              <a:defRPr sz="1100" cap="all" baseline="0">
                <a:solidFill>
                  <a:schemeClr val="tx1"/>
                </a:solidFill>
              </a:defRPr>
            </a:lvl1pPr>
          </a:lstStyle>
          <a:p>
            <a:pPr lvl="0"/>
            <a:r>
              <a:rPr lang="en-US"/>
              <a:t>Insérez un surtitre – Nunito sans, all caps, 11 pt</a:t>
            </a:r>
            <a:endParaRPr lang="fr-CA"/>
          </a:p>
        </p:txBody>
      </p:sp>
      <p:sp>
        <p:nvSpPr>
          <p:cNvPr id="6" name="Title 12">
            <a:extLst>
              <a:ext uri="{FF2B5EF4-FFF2-40B4-BE49-F238E27FC236}">
                <a16:creationId xmlns:a16="http://schemas.microsoft.com/office/drawing/2014/main" id="{B54DD656-6933-1B52-F497-7725937350F0}"/>
              </a:ext>
            </a:extLst>
          </p:cNvPr>
          <p:cNvSpPr>
            <a:spLocks noGrp="1"/>
          </p:cNvSpPr>
          <p:nvPr>
            <p:ph type="title" hasCustomPrompt="1"/>
          </p:nvPr>
        </p:nvSpPr>
        <p:spPr>
          <a:xfrm>
            <a:off x="371473" y="539551"/>
            <a:ext cx="11447995" cy="615600"/>
          </a:xfrm>
        </p:spPr>
        <p:txBody>
          <a:bodyPr>
            <a:noAutofit/>
          </a:bodyPr>
          <a:lstStyle>
            <a:lvl1pPr>
              <a:defRPr>
                <a:solidFill>
                  <a:schemeClr val="tx1"/>
                </a:solidFill>
              </a:defRPr>
            </a:lvl1pPr>
          </a:lstStyle>
          <a:p>
            <a:r>
              <a:rPr lang="en-US"/>
              <a:t>Insérez un titre - Playfair Display, 40 pt</a:t>
            </a:r>
            <a:endParaRPr lang="fr-CA"/>
          </a:p>
        </p:txBody>
      </p:sp>
      <p:sp>
        <p:nvSpPr>
          <p:cNvPr id="2" name="Rectangle 1">
            <a:extLst>
              <a:ext uri="{FF2B5EF4-FFF2-40B4-BE49-F238E27FC236}">
                <a16:creationId xmlns:a16="http://schemas.microsoft.com/office/drawing/2014/main" id="{9EE886C4-E498-EBCC-A294-CCD1E36F7D1E}"/>
              </a:ext>
            </a:extLst>
          </p:cNvPr>
          <p:cNvSpPr/>
          <p:nvPr userDrawn="1"/>
        </p:nvSpPr>
        <p:spPr>
          <a:xfrm rot="16200000">
            <a:off x="6041999" y="6138371"/>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7" name="Slide Number Placeholder 14">
            <a:extLst>
              <a:ext uri="{FF2B5EF4-FFF2-40B4-BE49-F238E27FC236}">
                <a16:creationId xmlns:a16="http://schemas.microsoft.com/office/drawing/2014/main" id="{1C52347A-223A-43B9-3665-16F4469801B7}"/>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410254527"/>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pos="234" userDrawn="1">
          <p15:clr>
            <a:srgbClr val="FBAE40"/>
          </p15:clr>
        </p15:guide>
        <p15:guide id="10" pos="7446" userDrawn="1">
          <p15:clr>
            <a:srgbClr val="FBAE40"/>
          </p15:clr>
        </p15:guide>
        <p15:guide id="11" orient="horz" pos="4178" userDrawn="1">
          <p15:clr>
            <a:srgbClr val="FBAE40"/>
          </p15:clr>
        </p15:guide>
        <p15:guide id="12" orient="horz" pos="14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Équipe 4 personnes (l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476844-00E6-F6D4-30D2-46FED57777D8}"/>
              </a:ext>
            </a:extLst>
          </p:cNvPr>
          <p:cNvSpPr/>
          <p:nvPr userDrawn="1"/>
        </p:nvSpPr>
        <p:spPr>
          <a:xfrm rot="10800000" flipV="1">
            <a:off x="0" y="0"/>
            <a:ext cx="12191999" cy="257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1" name="Rectangle 10">
            <a:extLst>
              <a:ext uri="{FF2B5EF4-FFF2-40B4-BE49-F238E27FC236}">
                <a16:creationId xmlns:a16="http://schemas.microsoft.com/office/drawing/2014/main" id="{B6ECE7F7-0C4F-4395-B23B-A50AAFE46BC9}"/>
              </a:ext>
            </a:extLst>
          </p:cNvPr>
          <p:cNvSpPr/>
          <p:nvPr/>
        </p:nvSpPr>
        <p:spPr>
          <a:xfrm rot="10800000" flipV="1">
            <a:off x="0" y="0"/>
            <a:ext cx="12191999" cy="257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2" name="Text Placeholder 2">
            <a:extLst>
              <a:ext uri="{FF2B5EF4-FFF2-40B4-BE49-F238E27FC236}">
                <a16:creationId xmlns:a16="http://schemas.microsoft.com/office/drawing/2014/main" id="{49E94A95-F0EF-801C-67C4-1C3CE5FBBE84}"/>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3" name="Title 2">
            <a:extLst>
              <a:ext uri="{FF2B5EF4-FFF2-40B4-BE49-F238E27FC236}">
                <a16:creationId xmlns:a16="http://schemas.microsoft.com/office/drawing/2014/main" id="{72767047-7ED0-386A-D757-D4CBFE5468F9}"/>
              </a:ext>
            </a:extLst>
          </p:cNvPr>
          <p:cNvSpPr>
            <a:spLocks noGrp="1"/>
          </p:cNvSpPr>
          <p:nvPr>
            <p:ph type="title" hasCustomPrompt="1"/>
          </p:nvPr>
        </p:nvSpPr>
        <p:spPr/>
        <p:txBody>
          <a:bodyPr>
            <a:noAutofit/>
          </a:bodyPr>
          <a:lstStyle>
            <a:lvl1pPr>
              <a:defRPr>
                <a:solidFill>
                  <a:schemeClr val="bg1"/>
                </a:solidFill>
              </a:defRPr>
            </a:lvl1pPr>
          </a:lstStyle>
          <a:p>
            <a:r>
              <a:rPr lang="en-US"/>
              <a:t>Titre – Playfair Display, 40 pt</a:t>
            </a:r>
            <a:endParaRPr lang="fr-CA"/>
          </a:p>
        </p:txBody>
      </p:sp>
      <p:sp>
        <p:nvSpPr>
          <p:cNvPr id="22" name="Text Placeholder 4">
            <a:extLst>
              <a:ext uri="{FF2B5EF4-FFF2-40B4-BE49-F238E27FC236}">
                <a16:creationId xmlns:a16="http://schemas.microsoft.com/office/drawing/2014/main" id="{C3E98A67-4E33-4622-944D-BF0C53420CFD}"/>
              </a:ext>
            </a:extLst>
          </p:cNvPr>
          <p:cNvSpPr>
            <a:spLocks noGrp="1"/>
          </p:cNvSpPr>
          <p:nvPr>
            <p:ph type="body" sz="quarter" idx="19" hasCustomPrompt="1"/>
          </p:nvPr>
        </p:nvSpPr>
        <p:spPr>
          <a:xfrm>
            <a:off x="779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tx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3" name="Text Placeholder 4">
            <a:extLst>
              <a:ext uri="{FF2B5EF4-FFF2-40B4-BE49-F238E27FC236}">
                <a16:creationId xmlns:a16="http://schemas.microsoft.com/office/drawing/2014/main" id="{BE60563F-791B-4508-8F52-1C85FBBB46EA}"/>
              </a:ext>
            </a:extLst>
          </p:cNvPr>
          <p:cNvSpPr>
            <a:spLocks noGrp="1"/>
          </p:cNvSpPr>
          <p:nvPr>
            <p:ph type="body" sz="quarter" idx="20" hasCustomPrompt="1"/>
          </p:nvPr>
        </p:nvSpPr>
        <p:spPr>
          <a:xfrm>
            <a:off x="3517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tx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4" name="Text Placeholder 4">
            <a:extLst>
              <a:ext uri="{FF2B5EF4-FFF2-40B4-BE49-F238E27FC236}">
                <a16:creationId xmlns:a16="http://schemas.microsoft.com/office/drawing/2014/main" id="{919F1E65-6920-4DF0-BCA0-2ED9C1CFD821}"/>
              </a:ext>
            </a:extLst>
          </p:cNvPr>
          <p:cNvSpPr>
            <a:spLocks noGrp="1"/>
          </p:cNvSpPr>
          <p:nvPr>
            <p:ph type="body" sz="quarter" idx="21" hasCustomPrompt="1"/>
          </p:nvPr>
        </p:nvSpPr>
        <p:spPr>
          <a:xfrm>
            <a:off x="6255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tx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5" name="Text Placeholder 4">
            <a:extLst>
              <a:ext uri="{FF2B5EF4-FFF2-40B4-BE49-F238E27FC236}">
                <a16:creationId xmlns:a16="http://schemas.microsoft.com/office/drawing/2014/main" id="{21F7F2B9-A211-4AE3-86AD-8051972B844C}"/>
              </a:ext>
            </a:extLst>
          </p:cNvPr>
          <p:cNvSpPr>
            <a:spLocks noGrp="1"/>
          </p:cNvSpPr>
          <p:nvPr>
            <p:ph type="body" sz="quarter" idx="22" hasCustomPrompt="1"/>
          </p:nvPr>
        </p:nvSpPr>
        <p:spPr>
          <a:xfrm>
            <a:off x="8993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tx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19" name="Picture Placeholder 2">
            <a:extLst>
              <a:ext uri="{FF2B5EF4-FFF2-40B4-BE49-F238E27FC236}">
                <a16:creationId xmlns:a16="http://schemas.microsoft.com/office/drawing/2014/main" id="{6A76F89F-0C71-7C44-908F-07F792627373}"/>
              </a:ext>
            </a:extLst>
          </p:cNvPr>
          <p:cNvSpPr>
            <a:spLocks noGrp="1"/>
          </p:cNvSpPr>
          <p:nvPr>
            <p:ph type="pic" sz="quarter" idx="17" hasCustomPrompt="1"/>
          </p:nvPr>
        </p:nvSpPr>
        <p:spPr>
          <a:xfrm>
            <a:off x="9247933" y="1629547"/>
            <a:ext cx="1717200" cy="1717200"/>
          </a:xfrm>
          <a:prstGeom prst="ellipse">
            <a:avLst/>
          </a:prstGeom>
          <a:ln w="76200">
            <a:solidFill>
              <a:schemeClr val="tx2"/>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20" name="Picture Placeholder 2">
            <a:extLst>
              <a:ext uri="{FF2B5EF4-FFF2-40B4-BE49-F238E27FC236}">
                <a16:creationId xmlns:a16="http://schemas.microsoft.com/office/drawing/2014/main" id="{35AEE395-B922-004C-9D8F-2E08C63C7C58}"/>
              </a:ext>
            </a:extLst>
          </p:cNvPr>
          <p:cNvSpPr>
            <a:spLocks noGrp="1"/>
          </p:cNvSpPr>
          <p:nvPr>
            <p:ph type="pic" sz="quarter" idx="23" hasCustomPrompt="1"/>
          </p:nvPr>
        </p:nvSpPr>
        <p:spPr>
          <a:xfrm>
            <a:off x="6527434" y="1629547"/>
            <a:ext cx="1717200" cy="1717200"/>
          </a:xfrm>
          <a:prstGeom prst="ellipse">
            <a:avLst/>
          </a:prstGeom>
          <a:ln w="76200">
            <a:solidFill>
              <a:schemeClr val="tx2"/>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26" name="Picture Placeholder 2">
            <a:extLst>
              <a:ext uri="{FF2B5EF4-FFF2-40B4-BE49-F238E27FC236}">
                <a16:creationId xmlns:a16="http://schemas.microsoft.com/office/drawing/2014/main" id="{4C896E2C-4EEE-4D49-AC17-6B406E214322}"/>
              </a:ext>
            </a:extLst>
          </p:cNvPr>
          <p:cNvSpPr>
            <a:spLocks noGrp="1"/>
          </p:cNvSpPr>
          <p:nvPr>
            <p:ph type="pic" sz="quarter" idx="24" hasCustomPrompt="1"/>
          </p:nvPr>
        </p:nvSpPr>
        <p:spPr>
          <a:xfrm>
            <a:off x="3806935" y="1629547"/>
            <a:ext cx="1717200" cy="1717200"/>
          </a:xfrm>
          <a:prstGeom prst="ellipse">
            <a:avLst/>
          </a:prstGeom>
          <a:ln w="76200">
            <a:solidFill>
              <a:schemeClr val="tx2"/>
            </a:solidFill>
          </a:ln>
          <a:effectLst/>
        </p:spPr>
        <p:txBody>
          <a:bodyPr vert="horz" lIns="91440" tIns="45720" rIns="91440" bIns="45720" rtlCol="0" anchor="ctr">
            <a:noAutofit/>
          </a:bodyPr>
          <a:lstStyle>
            <a:lvl1pPr>
              <a:buNone/>
              <a:defRPr lang="en-ID" sz="1600" dirty="0">
                <a:solidFill>
                  <a:schemeClr val="bg1"/>
                </a:solidFill>
                <a:latin typeface="+mn-lt"/>
              </a:defRPr>
            </a:lvl1pPr>
          </a:lstStyle>
          <a:p>
            <a:pPr marL="7938" lvl="0" indent="-7938" algn="ctr">
              <a:buNone/>
              <a:tabLst/>
            </a:pPr>
            <a:r>
              <a:rPr lang="en-ID" err="1"/>
              <a:t>Ajoutez</a:t>
            </a:r>
            <a:r>
              <a:rPr lang="en-ID"/>
              <a:t> </a:t>
            </a:r>
            <a:r>
              <a:rPr lang="en-ID" err="1"/>
              <a:t>une</a:t>
            </a:r>
            <a:r>
              <a:rPr lang="en-ID"/>
              <a:t> photo</a:t>
            </a:r>
          </a:p>
        </p:txBody>
      </p:sp>
      <p:sp>
        <p:nvSpPr>
          <p:cNvPr id="30" name="Picture Placeholder 2">
            <a:extLst>
              <a:ext uri="{FF2B5EF4-FFF2-40B4-BE49-F238E27FC236}">
                <a16:creationId xmlns:a16="http://schemas.microsoft.com/office/drawing/2014/main" id="{6D423129-5949-4145-9A11-1F5B1BB627BB}"/>
              </a:ext>
            </a:extLst>
          </p:cNvPr>
          <p:cNvSpPr>
            <a:spLocks noGrp="1"/>
          </p:cNvSpPr>
          <p:nvPr>
            <p:ph type="pic" sz="quarter" idx="26" hasCustomPrompt="1"/>
          </p:nvPr>
        </p:nvSpPr>
        <p:spPr>
          <a:xfrm>
            <a:off x="1062863" y="1629548"/>
            <a:ext cx="1717199" cy="1717199"/>
          </a:xfrm>
          <a:prstGeom prst="ellipse">
            <a:avLst/>
          </a:prstGeom>
          <a:ln w="76200">
            <a:solidFill>
              <a:schemeClr val="tx2"/>
            </a:solidFill>
          </a:ln>
          <a:effectLst/>
        </p:spPr>
        <p:txBody>
          <a:bodyPr vert="horz" lIns="91440" tIns="45720" rIns="91440" bIns="45720" rtlCol="0" anchor="ctr">
            <a:noAutofit/>
          </a:bodyPr>
          <a:lstStyle>
            <a:lvl1pPr marL="7938" indent="-7938" algn="ctr">
              <a:buNone/>
              <a:tabLst/>
              <a:defRPr lang="en-ID" sz="1600" dirty="0">
                <a:solidFill>
                  <a:schemeClr val="bg1"/>
                </a:solidFill>
                <a:latin typeface="+mn-lt"/>
              </a:defRPr>
            </a:lvl1pPr>
          </a:lstStyle>
          <a:p>
            <a:pPr marL="7938" lvl="0" indent="-7938" algn="ctr">
              <a:buNone/>
              <a:tabLst/>
            </a:pPr>
            <a:r>
              <a:rPr lang="en-ID" err="1"/>
              <a:t>Ajoutez</a:t>
            </a:r>
            <a:r>
              <a:rPr lang="en-ID"/>
              <a:t> </a:t>
            </a:r>
            <a:r>
              <a:rPr lang="en-ID" err="1"/>
              <a:t>une</a:t>
            </a:r>
            <a:r>
              <a:rPr lang="en-ID"/>
              <a:t> photo</a:t>
            </a:r>
          </a:p>
        </p:txBody>
      </p:sp>
      <p:sp>
        <p:nvSpPr>
          <p:cNvPr id="5" name="Slide Number Placeholder 14">
            <a:extLst>
              <a:ext uri="{FF2B5EF4-FFF2-40B4-BE49-F238E27FC236}">
                <a16:creationId xmlns:a16="http://schemas.microsoft.com/office/drawing/2014/main" id="{76695646-0670-7711-7B9F-B493CF76FC31}"/>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980474326"/>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Équipe 8 personnes (l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513043-55F9-D27D-517B-C746B47224F3}"/>
              </a:ext>
            </a:extLst>
          </p:cNvPr>
          <p:cNvSpPr/>
          <p:nvPr userDrawn="1"/>
        </p:nvSpPr>
        <p:spPr>
          <a:xfrm rot="10800000" flipV="1">
            <a:off x="0" y="0"/>
            <a:ext cx="12191999" cy="2570400"/>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1" name="Rectangle 10">
            <a:extLst>
              <a:ext uri="{FF2B5EF4-FFF2-40B4-BE49-F238E27FC236}">
                <a16:creationId xmlns:a16="http://schemas.microsoft.com/office/drawing/2014/main" id="{B6ECE7F7-0C4F-4395-B23B-A50AAFE46BC9}"/>
              </a:ext>
            </a:extLst>
          </p:cNvPr>
          <p:cNvSpPr/>
          <p:nvPr/>
        </p:nvSpPr>
        <p:spPr>
          <a:xfrm rot="10800000" flipV="1">
            <a:off x="0" y="0"/>
            <a:ext cx="12191999" cy="2570400"/>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7" name="Title 6">
            <a:extLst>
              <a:ext uri="{FF2B5EF4-FFF2-40B4-BE49-F238E27FC236}">
                <a16:creationId xmlns:a16="http://schemas.microsoft.com/office/drawing/2014/main" id="{985E87A5-AD82-9F16-CD3C-003B66AF4469}"/>
              </a:ext>
            </a:extLst>
          </p:cNvPr>
          <p:cNvSpPr>
            <a:spLocks noGrp="1"/>
          </p:cNvSpPr>
          <p:nvPr>
            <p:ph type="title" hasCustomPrompt="1"/>
          </p:nvPr>
        </p:nvSpPr>
        <p:spPr/>
        <p:txBody>
          <a:bodyPr>
            <a:noAutofit/>
          </a:bodyPr>
          <a:lstStyle>
            <a:lvl1pPr>
              <a:defRPr>
                <a:solidFill>
                  <a:schemeClr val="bg1"/>
                </a:solidFill>
              </a:defRPr>
            </a:lvl1pPr>
          </a:lstStyle>
          <a:p>
            <a:r>
              <a:rPr lang="en-US"/>
              <a:t>Titre – Playfair Display, 40 pt</a:t>
            </a:r>
            <a:endParaRPr lang="fr-CA"/>
          </a:p>
        </p:txBody>
      </p:sp>
      <p:sp>
        <p:nvSpPr>
          <p:cNvPr id="42" name="Picture Placeholder 2">
            <a:extLst>
              <a:ext uri="{FF2B5EF4-FFF2-40B4-BE49-F238E27FC236}">
                <a16:creationId xmlns:a16="http://schemas.microsoft.com/office/drawing/2014/main" id="{9EE39016-2E43-4B4C-83FA-5498E1AA6C08}"/>
              </a:ext>
            </a:extLst>
          </p:cNvPr>
          <p:cNvSpPr>
            <a:spLocks noGrp="1"/>
          </p:cNvSpPr>
          <p:nvPr>
            <p:ph type="pic" sz="quarter" idx="17" hasCustomPrompt="1"/>
          </p:nvPr>
        </p:nvSpPr>
        <p:spPr>
          <a:xfrm>
            <a:off x="9247933" y="1375920"/>
            <a:ext cx="1717200" cy="1717200"/>
          </a:xfrm>
          <a:prstGeom prst="ellipse">
            <a:avLst/>
          </a:prstGeom>
          <a:ln w="76200">
            <a:solidFill>
              <a:srgbClr val="181829"/>
            </a:solidFill>
          </a:ln>
          <a:effectLst/>
        </p:spPr>
        <p:txBody>
          <a:bodyPr vert="horz" lIns="91440" tIns="45720" rIns="91440" bIns="45720" rtlCol="0" anchor="ctr">
            <a:noAutofit/>
          </a:bodyPr>
          <a:lstStyle>
            <a:lvl1pPr marL="7938" indent="-7938" algn="ctr">
              <a:buNone/>
              <a:tabLst/>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43" name="Text Placeholder 4">
            <a:extLst>
              <a:ext uri="{FF2B5EF4-FFF2-40B4-BE49-F238E27FC236}">
                <a16:creationId xmlns:a16="http://schemas.microsoft.com/office/drawing/2014/main" id="{1D61354E-EAD7-CF4D-AE29-550698A9246F}"/>
              </a:ext>
            </a:extLst>
          </p:cNvPr>
          <p:cNvSpPr>
            <a:spLocks noGrp="1"/>
          </p:cNvSpPr>
          <p:nvPr>
            <p:ph type="body" sz="quarter" idx="19" hasCustomPrompt="1"/>
          </p:nvPr>
        </p:nvSpPr>
        <p:spPr>
          <a:xfrm>
            <a:off x="779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44" name="Text Placeholder 4">
            <a:extLst>
              <a:ext uri="{FF2B5EF4-FFF2-40B4-BE49-F238E27FC236}">
                <a16:creationId xmlns:a16="http://schemas.microsoft.com/office/drawing/2014/main" id="{44558D21-9973-0644-B824-D307C9D47837}"/>
              </a:ext>
            </a:extLst>
          </p:cNvPr>
          <p:cNvSpPr>
            <a:spLocks noGrp="1"/>
          </p:cNvSpPr>
          <p:nvPr>
            <p:ph type="body" sz="quarter" idx="20" hasCustomPrompt="1"/>
          </p:nvPr>
        </p:nvSpPr>
        <p:spPr>
          <a:xfrm>
            <a:off x="3517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45" name="Text Placeholder 4">
            <a:extLst>
              <a:ext uri="{FF2B5EF4-FFF2-40B4-BE49-F238E27FC236}">
                <a16:creationId xmlns:a16="http://schemas.microsoft.com/office/drawing/2014/main" id="{339CE572-43F4-7741-B79D-6C6595C56A82}"/>
              </a:ext>
            </a:extLst>
          </p:cNvPr>
          <p:cNvSpPr>
            <a:spLocks noGrp="1"/>
          </p:cNvSpPr>
          <p:nvPr>
            <p:ph type="body" sz="quarter" idx="21" hasCustomPrompt="1"/>
          </p:nvPr>
        </p:nvSpPr>
        <p:spPr>
          <a:xfrm>
            <a:off x="6255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46" name="Text Placeholder 4">
            <a:extLst>
              <a:ext uri="{FF2B5EF4-FFF2-40B4-BE49-F238E27FC236}">
                <a16:creationId xmlns:a16="http://schemas.microsoft.com/office/drawing/2014/main" id="{748B69EB-8DE2-8848-B7E9-A4E3EE39F616}"/>
              </a:ext>
            </a:extLst>
          </p:cNvPr>
          <p:cNvSpPr>
            <a:spLocks noGrp="1"/>
          </p:cNvSpPr>
          <p:nvPr>
            <p:ph type="body" sz="quarter" idx="22" hasCustomPrompt="1"/>
          </p:nvPr>
        </p:nvSpPr>
        <p:spPr>
          <a:xfrm>
            <a:off x="8993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47" name="Picture Placeholder 2">
            <a:extLst>
              <a:ext uri="{FF2B5EF4-FFF2-40B4-BE49-F238E27FC236}">
                <a16:creationId xmlns:a16="http://schemas.microsoft.com/office/drawing/2014/main" id="{BCB699C3-E9D2-194A-BD9D-181EF181233B}"/>
              </a:ext>
            </a:extLst>
          </p:cNvPr>
          <p:cNvSpPr>
            <a:spLocks noGrp="1"/>
          </p:cNvSpPr>
          <p:nvPr>
            <p:ph type="pic" sz="quarter" idx="23" hasCustomPrompt="1"/>
          </p:nvPr>
        </p:nvSpPr>
        <p:spPr>
          <a:xfrm>
            <a:off x="6527434" y="1268168"/>
            <a:ext cx="1717200" cy="1717200"/>
          </a:xfrm>
          <a:prstGeom prst="ellipse">
            <a:avLst/>
          </a:prstGeom>
          <a:ln w="76200">
            <a:solidFill>
              <a:srgbClr val="181829"/>
            </a:solidFill>
          </a:ln>
          <a:effectLst/>
        </p:spPr>
        <p:txBody>
          <a:bodyPr vert="horz" lIns="91440" tIns="45720" rIns="91440" bIns="45720" rtlCol="0" anchor="ctr">
            <a:noAutofit/>
          </a:bodyPr>
          <a:lstStyle>
            <a:lvl1pPr marL="7938" indent="-7938" algn="ctr">
              <a:buNone/>
              <a:tabLst/>
              <a:defRPr lang="en-ID" sz="1600" dirty="0">
                <a:solidFill>
                  <a:schemeClr val="bg1"/>
                </a:solidFill>
              </a:defRPr>
            </a:lvl1pPr>
          </a:lstStyle>
          <a:p>
            <a:pPr marL="7938" lvl="0" indent="-7938" algn="ctr">
              <a:buNone/>
              <a:tabLst/>
            </a:pPr>
            <a:r>
              <a:rPr lang="en-US" err="1"/>
              <a:t>Ajoutez</a:t>
            </a:r>
            <a:r>
              <a:rPr lang="en-US"/>
              <a:t> </a:t>
            </a:r>
            <a:r>
              <a:rPr lang="en-US" err="1"/>
              <a:t>une</a:t>
            </a:r>
            <a:r>
              <a:rPr lang="en-US"/>
              <a:t> photo</a:t>
            </a:r>
            <a:endParaRPr lang="en-ID"/>
          </a:p>
        </p:txBody>
      </p:sp>
      <p:sp>
        <p:nvSpPr>
          <p:cNvPr id="48" name="Picture Placeholder 2">
            <a:extLst>
              <a:ext uri="{FF2B5EF4-FFF2-40B4-BE49-F238E27FC236}">
                <a16:creationId xmlns:a16="http://schemas.microsoft.com/office/drawing/2014/main" id="{D0AA7E3B-851D-744E-B50E-CB78C3270C86}"/>
              </a:ext>
            </a:extLst>
          </p:cNvPr>
          <p:cNvSpPr>
            <a:spLocks noGrp="1"/>
          </p:cNvSpPr>
          <p:nvPr>
            <p:ph type="pic" sz="quarter" idx="24" hasCustomPrompt="1"/>
          </p:nvPr>
        </p:nvSpPr>
        <p:spPr>
          <a:xfrm>
            <a:off x="3806935" y="1279454"/>
            <a:ext cx="1717200" cy="1717200"/>
          </a:xfrm>
          <a:prstGeom prst="ellipse">
            <a:avLst/>
          </a:prstGeom>
          <a:ln w="76200">
            <a:solidFill>
              <a:srgbClr val="181829"/>
            </a:solidFill>
          </a:ln>
          <a:effectLst/>
        </p:spPr>
        <p:txBody>
          <a:bodyPr vert="horz" lIns="91440" tIns="45720" rIns="91440" bIns="45720" rtlCol="0" anchor="ctr">
            <a:noAutofit/>
          </a:bodyPr>
          <a:lstStyle>
            <a:lvl1pPr marL="7938" indent="-7938" algn="ctr">
              <a:buNone/>
              <a:tabLst/>
              <a:defRPr lang="en-ID" sz="1600" dirty="0">
                <a:solidFill>
                  <a:schemeClr val="bg1"/>
                </a:solidFill>
              </a:defRPr>
            </a:lvl1pPr>
          </a:lstStyle>
          <a:p>
            <a:pPr marL="7938" lvl="0" indent="-7938" algn="ctr">
              <a:buNone/>
              <a:tabLst/>
            </a:pPr>
            <a:r>
              <a:rPr lang="en-US" err="1"/>
              <a:t>Ajoutez</a:t>
            </a:r>
            <a:r>
              <a:rPr lang="en-US"/>
              <a:t> </a:t>
            </a:r>
            <a:r>
              <a:rPr lang="en-US" err="1"/>
              <a:t>une</a:t>
            </a:r>
            <a:r>
              <a:rPr lang="en-US"/>
              <a:t> photo</a:t>
            </a:r>
            <a:endParaRPr lang="en-ID"/>
          </a:p>
        </p:txBody>
      </p:sp>
      <p:sp>
        <p:nvSpPr>
          <p:cNvPr id="50" name="Picture Placeholder 2">
            <a:extLst>
              <a:ext uri="{FF2B5EF4-FFF2-40B4-BE49-F238E27FC236}">
                <a16:creationId xmlns:a16="http://schemas.microsoft.com/office/drawing/2014/main" id="{793BDF65-6083-B743-B5E1-C9615511C4C4}"/>
              </a:ext>
            </a:extLst>
          </p:cNvPr>
          <p:cNvSpPr>
            <a:spLocks noGrp="1"/>
          </p:cNvSpPr>
          <p:nvPr>
            <p:ph type="pic" sz="quarter" idx="26" hasCustomPrompt="1"/>
          </p:nvPr>
        </p:nvSpPr>
        <p:spPr>
          <a:xfrm>
            <a:off x="9247933" y="3931619"/>
            <a:ext cx="1717200" cy="1717200"/>
          </a:xfrm>
          <a:prstGeom prst="ellipse">
            <a:avLst/>
          </a:prstGeom>
          <a:ln w="76200">
            <a:solidFill>
              <a:srgbClr val="181829"/>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51" name="Text Placeholder 4">
            <a:extLst>
              <a:ext uri="{FF2B5EF4-FFF2-40B4-BE49-F238E27FC236}">
                <a16:creationId xmlns:a16="http://schemas.microsoft.com/office/drawing/2014/main" id="{EC0A9430-80C1-F643-8BF1-FBB34E5E70AC}"/>
              </a:ext>
            </a:extLst>
          </p:cNvPr>
          <p:cNvSpPr>
            <a:spLocks noGrp="1"/>
          </p:cNvSpPr>
          <p:nvPr>
            <p:ph type="body" sz="quarter" idx="27" hasCustomPrompt="1"/>
          </p:nvPr>
        </p:nvSpPr>
        <p:spPr>
          <a:xfrm>
            <a:off x="779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52" name="Text Placeholder 4">
            <a:extLst>
              <a:ext uri="{FF2B5EF4-FFF2-40B4-BE49-F238E27FC236}">
                <a16:creationId xmlns:a16="http://schemas.microsoft.com/office/drawing/2014/main" id="{D0782748-A8F9-AA46-BACE-47039925B68B}"/>
              </a:ext>
            </a:extLst>
          </p:cNvPr>
          <p:cNvSpPr>
            <a:spLocks noGrp="1"/>
          </p:cNvSpPr>
          <p:nvPr>
            <p:ph type="body" sz="quarter" idx="28" hasCustomPrompt="1"/>
          </p:nvPr>
        </p:nvSpPr>
        <p:spPr>
          <a:xfrm>
            <a:off x="3517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53" name="Text Placeholder 4">
            <a:extLst>
              <a:ext uri="{FF2B5EF4-FFF2-40B4-BE49-F238E27FC236}">
                <a16:creationId xmlns:a16="http://schemas.microsoft.com/office/drawing/2014/main" id="{D6B009B3-1BF7-334A-8957-8DE152F3C29F}"/>
              </a:ext>
            </a:extLst>
          </p:cNvPr>
          <p:cNvSpPr>
            <a:spLocks noGrp="1"/>
          </p:cNvSpPr>
          <p:nvPr>
            <p:ph type="body" sz="quarter" idx="29" hasCustomPrompt="1"/>
          </p:nvPr>
        </p:nvSpPr>
        <p:spPr>
          <a:xfrm>
            <a:off x="6255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54" name="Text Placeholder 4">
            <a:extLst>
              <a:ext uri="{FF2B5EF4-FFF2-40B4-BE49-F238E27FC236}">
                <a16:creationId xmlns:a16="http://schemas.microsoft.com/office/drawing/2014/main" id="{52F1601A-CA6A-904E-A73B-1E9C80B255BE}"/>
              </a:ext>
            </a:extLst>
          </p:cNvPr>
          <p:cNvSpPr>
            <a:spLocks noGrp="1"/>
          </p:cNvSpPr>
          <p:nvPr>
            <p:ph type="body" sz="quarter" idx="30" hasCustomPrompt="1"/>
          </p:nvPr>
        </p:nvSpPr>
        <p:spPr>
          <a:xfrm>
            <a:off x="8993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55" name="Picture Placeholder 2">
            <a:extLst>
              <a:ext uri="{FF2B5EF4-FFF2-40B4-BE49-F238E27FC236}">
                <a16:creationId xmlns:a16="http://schemas.microsoft.com/office/drawing/2014/main" id="{F08E3459-1E16-0147-BE1E-9D78C3F534A9}"/>
              </a:ext>
            </a:extLst>
          </p:cNvPr>
          <p:cNvSpPr>
            <a:spLocks noGrp="1"/>
          </p:cNvSpPr>
          <p:nvPr>
            <p:ph type="pic" sz="quarter" idx="31" hasCustomPrompt="1"/>
          </p:nvPr>
        </p:nvSpPr>
        <p:spPr>
          <a:xfrm>
            <a:off x="6527434" y="3931619"/>
            <a:ext cx="1717200" cy="1717200"/>
          </a:xfrm>
          <a:prstGeom prst="ellipse">
            <a:avLst/>
          </a:prstGeom>
          <a:ln w="76200">
            <a:solidFill>
              <a:srgbClr val="181829"/>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56" name="Picture Placeholder 2">
            <a:extLst>
              <a:ext uri="{FF2B5EF4-FFF2-40B4-BE49-F238E27FC236}">
                <a16:creationId xmlns:a16="http://schemas.microsoft.com/office/drawing/2014/main" id="{3C587545-657B-7C4F-8B0D-9D76E9D128C7}"/>
              </a:ext>
            </a:extLst>
          </p:cNvPr>
          <p:cNvSpPr>
            <a:spLocks noGrp="1"/>
          </p:cNvSpPr>
          <p:nvPr>
            <p:ph type="pic" sz="quarter" idx="32" hasCustomPrompt="1"/>
          </p:nvPr>
        </p:nvSpPr>
        <p:spPr>
          <a:xfrm>
            <a:off x="3806935" y="3931619"/>
            <a:ext cx="1717200" cy="1717200"/>
          </a:xfrm>
          <a:prstGeom prst="ellipse">
            <a:avLst/>
          </a:prstGeom>
          <a:ln w="76200">
            <a:solidFill>
              <a:srgbClr val="181829"/>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57" name="Picture Placeholder 2">
            <a:extLst>
              <a:ext uri="{FF2B5EF4-FFF2-40B4-BE49-F238E27FC236}">
                <a16:creationId xmlns:a16="http://schemas.microsoft.com/office/drawing/2014/main" id="{09332BCC-FFB3-6449-8B4D-88281889F101}"/>
              </a:ext>
            </a:extLst>
          </p:cNvPr>
          <p:cNvSpPr>
            <a:spLocks noGrp="1"/>
          </p:cNvSpPr>
          <p:nvPr>
            <p:ph type="pic" sz="quarter" idx="33" hasCustomPrompt="1"/>
          </p:nvPr>
        </p:nvSpPr>
        <p:spPr>
          <a:xfrm>
            <a:off x="1091656" y="3931619"/>
            <a:ext cx="1717200" cy="1717200"/>
          </a:xfrm>
          <a:prstGeom prst="ellipse">
            <a:avLst/>
          </a:prstGeom>
          <a:ln w="76200">
            <a:solidFill>
              <a:srgbClr val="181829"/>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32" name="Picture Placeholder 2">
            <a:extLst>
              <a:ext uri="{FF2B5EF4-FFF2-40B4-BE49-F238E27FC236}">
                <a16:creationId xmlns:a16="http://schemas.microsoft.com/office/drawing/2014/main" id="{375AB4B7-A2A3-0B46-8D43-7DAC14CAF994}"/>
              </a:ext>
            </a:extLst>
          </p:cNvPr>
          <p:cNvSpPr>
            <a:spLocks noGrp="1"/>
          </p:cNvSpPr>
          <p:nvPr>
            <p:ph type="pic" sz="quarter" idx="25" hasCustomPrompt="1"/>
          </p:nvPr>
        </p:nvSpPr>
        <p:spPr>
          <a:xfrm>
            <a:off x="1062863" y="1409879"/>
            <a:ext cx="1717199" cy="1717199"/>
          </a:xfrm>
          <a:prstGeom prst="ellipse">
            <a:avLst/>
          </a:prstGeom>
          <a:ln w="76200">
            <a:solidFill>
              <a:srgbClr val="181829"/>
            </a:solidFill>
          </a:ln>
          <a:effectLst/>
        </p:spPr>
        <p:txBody>
          <a:bodyPr vert="horz" lIns="91440" tIns="45720" rIns="91440" bIns="45720" rtlCol="0" anchor="ctr">
            <a:noAutofit/>
          </a:bodyPr>
          <a:lstStyle>
            <a:lvl1pPr marL="7938" indent="-7938" algn="ctr">
              <a:buNone/>
              <a:tabLst/>
              <a:defRPr lang="en-ID" sz="1600" dirty="0">
                <a:solidFill>
                  <a:schemeClr val="bg1"/>
                </a:solidFill>
                <a:latin typeface="+mn-lt"/>
              </a:defRPr>
            </a:lvl1pPr>
          </a:lstStyle>
          <a:p>
            <a:pPr marL="7938" lvl="0" indent="-7938" algn="ctr">
              <a:buNone/>
              <a:tabLst/>
            </a:pPr>
            <a:r>
              <a:rPr lang="en-ID" err="1"/>
              <a:t>Ajoutez</a:t>
            </a:r>
            <a:r>
              <a:rPr lang="en-ID"/>
              <a:t> </a:t>
            </a:r>
            <a:r>
              <a:rPr lang="en-ID" err="1"/>
              <a:t>une</a:t>
            </a:r>
            <a:r>
              <a:rPr lang="en-ID"/>
              <a:t> photo</a:t>
            </a:r>
          </a:p>
        </p:txBody>
      </p:sp>
      <p:sp>
        <p:nvSpPr>
          <p:cNvPr id="2" name="Text Placeholder 2">
            <a:extLst>
              <a:ext uri="{FF2B5EF4-FFF2-40B4-BE49-F238E27FC236}">
                <a16:creationId xmlns:a16="http://schemas.microsoft.com/office/drawing/2014/main" id="{BD9E34C7-2F8E-343D-32DB-AA231D220F3C}"/>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4" name="Rectangle 3">
            <a:extLst>
              <a:ext uri="{FF2B5EF4-FFF2-40B4-BE49-F238E27FC236}">
                <a16:creationId xmlns:a16="http://schemas.microsoft.com/office/drawing/2014/main" id="{1A4071CD-A79F-7792-39F4-EFE7558F6158}"/>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solidFill>
                <a:schemeClr val="accent1"/>
              </a:solidFill>
            </a:endParaRPr>
          </a:p>
        </p:txBody>
      </p:sp>
      <p:sp>
        <p:nvSpPr>
          <p:cNvPr id="5" name="Text Placeholder 2">
            <a:extLst>
              <a:ext uri="{FF2B5EF4-FFF2-40B4-BE49-F238E27FC236}">
                <a16:creationId xmlns:a16="http://schemas.microsoft.com/office/drawing/2014/main" id="{F59B9ECB-E94F-5A0D-E058-51DAC951D4D2}"/>
              </a:ext>
            </a:extLst>
          </p:cNvPr>
          <p:cNvSpPr>
            <a:spLocks noGrp="1"/>
          </p:cNvSpPr>
          <p:nvPr>
            <p:ph type="body" sz="quarter" idx="34"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6" name="Rectangle 5">
            <a:extLst>
              <a:ext uri="{FF2B5EF4-FFF2-40B4-BE49-F238E27FC236}">
                <a16:creationId xmlns:a16="http://schemas.microsoft.com/office/drawing/2014/main" id="{D0A5D026-E9DD-6C04-C3E1-4DBB7F0BDBB1}"/>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solidFill>
                <a:schemeClr val="accent1"/>
              </a:solidFill>
            </a:endParaRPr>
          </a:p>
        </p:txBody>
      </p:sp>
      <p:sp>
        <p:nvSpPr>
          <p:cNvPr id="8" name="Slide Number Placeholder 14">
            <a:extLst>
              <a:ext uri="{FF2B5EF4-FFF2-40B4-BE49-F238E27FC236}">
                <a16:creationId xmlns:a16="http://schemas.microsoft.com/office/drawing/2014/main" id="{E0E0D85E-F46B-79B9-91EC-E6EDAB29B3CA}"/>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95636336"/>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Image + texte + icônes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45B4A-CE9D-023E-67FD-C5FE6D1EBD3A}"/>
              </a:ext>
            </a:extLst>
          </p:cNvPr>
          <p:cNvSpPr>
            <a:spLocks noGrp="1"/>
          </p:cNvSpPr>
          <p:nvPr>
            <p:ph type="title" hasCustomPrompt="1"/>
          </p:nvPr>
        </p:nvSpPr>
        <p:spPr/>
        <p:txBody>
          <a:bodyPr>
            <a:noAutofit/>
          </a:bodyPr>
          <a:lstStyle>
            <a:lvl1pPr>
              <a:defRPr/>
            </a:lvl1pPr>
          </a:lstStyle>
          <a:p>
            <a:r>
              <a:rPr lang="en-US"/>
              <a:t>Titre – Playfair Display, 40 pt</a:t>
            </a:r>
            <a:endParaRPr lang="fr-CA"/>
          </a:p>
        </p:txBody>
      </p:sp>
      <p:sp>
        <p:nvSpPr>
          <p:cNvPr id="8" name="Rectangle 7">
            <a:extLst>
              <a:ext uri="{FF2B5EF4-FFF2-40B4-BE49-F238E27FC236}">
                <a16:creationId xmlns:a16="http://schemas.microsoft.com/office/drawing/2014/main" id="{8880CE77-BCBD-5E4C-ACFB-E99988AB667D}"/>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solidFill>
                <a:srgbClr val="3D4142"/>
              </a:solidFill>
            </a:endParaRPr>
          </a:p>
        </p:txBody>
      </p:sp>
      <p:sp>
        <p:nvSpPr>
          <p:cNvPr id="20" name="Picture Placeholder 2">
            <a:extLst>
              <a:ext uri="{FF2B5EF4-FFF2-40B4-BE49-F238E27FC236}">
                <a16:creationId xmlns:a16="http://schemas.microsoft.com/office/drawing/2014/main" id="{1DF547C8-5F19-CB40-8894-DCF13ECFD2F6}"/>
              </a:ext>
            </a:extLst>
          </p:cNvPr>
          <p:cNvSpPr>
            <a:spLocks noGrp="1"/>
          </p:cNvSpPr>
          <p:nvPr>
            <p:ph type="pic" sz="quarter" idx="15" hasCustomPrompt="1"/>
          </p:nvPr>
        </p:nvSpPr>
        <p:spPr>
          <a:xfrm>
            <a:off x="7057533" y="1421812"/>
            <a:ext cx="864000" cy="863855"/>
          </a:xfrm>
          <a:ln w="50800">
            <a:noFill/>
          </a:ln>
          <a:effectLst/>
        </p:spPr>
        <p:txBody>
          <a:bodyPr anchor="ctr">
            <a:noAutofit/>
          </a:bodyPr>
          <a:lstStyle>
            <a:lvl1pPr algn="ctr">
              <a:buNone/>
              <a:defRPr sz="1200">
                <a:solidFill>
                  <a:srgbClr val="3D4142"/>
                </a:solidFill>
              </a:defRPr>
            </a:lvl1pPr>
          </a:lstStyle>
          <a:p>
            <a:r>
              <a:rPr lang="en-US" err="1"/>
              <a:t>Icône</a:t>
            </a:r>
            <a:endParaRPr lang="en-ID"/>
          </a:p>
        </p:txBody>
      </p:sp>
      <p:sp>
        <p:nvSpPr>
          <p:cNvPr id="26" name="Picture Placeholder 2">
            <a:extLst>
              <a:ext uri="{FF2B5EF4-FFF2-40B4-BE49-F238E27FC236}">
                <a16:creationId xmlns:a16="http://schemas.microsoft.com/office/drawing/2014/main" id="{41EA124C-AA9C-784B-BA60-B42455C6C4D2}"/>
              </a:ext>
            </a:extLst>
          </p:cNvPr>
          <p:cNvSpPr>
            <a:spLocks noGrp="1"/>
          </p:cNvSpPr>
          <p:nvPr>
            <p:ph type="pic" sz="quarter" idx="17" hasCustomPrompt="1"/>
          </p:nvPr>
        </p:nvSpPr>
        <p:spPr>
          <a:xfrm>
            <a:off x="7057533" y="4832706"/>
            <a:ext cx="864000" cy="863855"/>
          </a:xfrm>
          <a:ln w="50800">
            <a:noFill/>
          </a:ln>
          <a:effectLst/>
        </p:spPr>
        <p:txBody>
          <a:bodyPr anchor="ctr">
            <a:noAutofit/>
          </a:bodyPr>
          <a:lstStyle>
            <a:lvl1pPr algn="ctr">
              <a:buNone/>
              <a:defRPr sz="1200">
                <a:solidFill>
                  <a:srgbClr val="3D4142"/>
                </a:solidFill>
              </a:defRPr>
            </a:lvl1pPr>
          </a:lstStyle>
          <a:p>
            <a:r>
              <a:rPr lang="en-US" err="1"/>
              <a:t>Icône</a:t>
            </a:r>
            <a:endParaRPr lang="en-ID"/>
          </a:p>
        </p:txBody>
      </p:sp>
      <p:sp>
        <p:nvSpPr>
          <p:cNvPr id="15" name="Content Placeholder 26">
            <a:extLst>
              <a:ext uri="{FF2B5EF4-FFF2-40B4-BE49-F238E27FC236}">
                <a16:creationId xmlns:a16="http://schemas.microsoft.com/office/drawing/2014/main" id="{4918F622-32BA-8947-92A3-8D58B7E8C4B3}"/>
              </a:ext>
            </a:extLst>
          </p:cNvPr>
          <p:cNvSpPr>
            <a:spLocks noGrp="1"/>
          </p:cNvSpPr>
          <p:nvPr>
            <p:ph sz="quarter" idx="18" hasCustomPrompt="1"/>
          </p:nvPr>
        </p:nvSpPr>
        <p:spPr>
          <a:xfrm>
            <a:off x="371475" y="1298574"/>
            <a:ext cx="6096000" cy="4873625"/>
          </a:xfrm>
        </p:spPr>
        <p:txBody>
          <a:bodyPr>
            <a:noAutofit/>
          </a:bodyPr>
          <a:lstStyle>
            <a:lvl1pPr algn="ctr">
              <a:buNone/>
              <a:defRPr>
                <a:solidFill>
                  <a:srgbClr val="3D4142"/>
                </a:solidFill>
                <a:latin typeface="+mn-lt"/>
              </a:defRPr>
            </a:lvl1pPr>
          </a:lstStyle>
          <a:p>
            <a:pPr lvl="0"/>
            <a:r>
              <a:rPr lang="en-US" err="1"/>
              <a:t>Cliquez</a:t>
            </a:r>
            <a:r>
              <a:rPr lang="en-US"/>
              <a:t> sur les </a:t>
            </a:r>
            <a:r>
              <a:rPr lang="en-US" err="1"/>
              <a:t>icônes</a:t>
            </a:r>
            <a:r>
              <a:rPr lang="en-US"/>
              <a:t> pour </a:t>
            </a:r>
            <a:r>
              <a:rPr lang="en-US" err="1"/>
              <a:t>ajouter</a:t>
            </a:r>
            <a:r>
              <a:rPr lang="en-US"/>
              <a:t> du </a:t>
            </a:r>
            <a:r>
              <a:rPr lang="en-US" err="1"/>
              <a:t>contenu</a:t>
            </a:r>
            <a:endParaRPr lang="fr-CA"/>
          </a:p>
        </p:txBody>
      </p:sp>
      <p:sp>
        <p:nvSpPr>
          <p:cNvPr id="16" name="Picture Placeholder 2">
            <a:extLst>
              <a:ext uri="{FF2B5EF4-FFF2-40B4-BE49-F238E27FC236}">
                <a16:creationId xmlns:a16="http://schemas.microsoft.com/office/drawing/2014/main" id="{0E553D41-69DC-4A42-9E9E-7407B817F3D7}"/>
              </a:ext>
            </a:extLst>
          </p:cNvPr>
          <p:cNvSpPr>
            <a:spLocks noGrp="1"/>
          </p:cNvSpPr>
          <p:nvPr>
            <p:ph type="pic" sz="quarter" idx="19" hasCustomPrompt="1"/>
          </p:nvPr>
        </p:nvSpPr>
        <p:spPr>
          <a:xfrm>
            <a:off x="7057533" y="3119846"/>
            <a:ext cx="864000" cy="863855"/>
          </a:xfrm>
          <a:ln w="50800">
            <a:noFill/>
          </a:ln>
          <a:effectLst/>
        </p:spPr>
        <p:txBody>
          <a:bodyPr anchor="ctr">
            <a:noAutofit/>
          </a:bodyPr>
          <a:lstStyle>
            <a:lvl1pPr algn="ctr">
              <a:buNone/>
              <a:defRPr sz="1200">
                <a:solidFill>
                  <a:srgbClr val="3D4142"/>
                </a:solidFill>
              </a:defRPr>
            </a:lvl1pPr>
          </a:lstStyle>
          <a:p>
            <a:r>
              <a:rPr lang="en-US" err="1"/>
              <a:t>Icône</a:t>
            </a:r>
            <a:endParaRPr lang="en-ID"/>
          </a:p>
        </p:txBody>
      </p:sp>
      <p:sp>
        <p:nvSpPr>
          <p:cNvPr id="19" name="Text Placeholder 2">
            <a:extLst>
              <a:ext uri="{FF2B5EF4-FFF2-40B4-BE49-F238E27FC236}">
                <a16:creationId xmlns:a16="http://schemas.microsoft.com/office/drawing/2014/main" id="{8E363D66-0A33-E54B-9150-DF3D2868170A}"/>
              </a:ext>
            </a:extLst>
          </p:cNvPr>
          <p:cNvSpPr>
            <a:spLocks noGrp="1"/>
          </p:cNvSpPr>
          <p:nvPr>
            <p:ph type="body" sz="quarter" idx="20" hasCustomPrompt="1"/>
          </p:nvPr>
        </p:nvSpPr>
        <p:spPr>
          <a:xfrm>
            <a:off x="8043852" y="1331259"/>
            <a:ext cx="3775616" cy="383202"/>
          </a:xfrm>
        </p:spPr>
        <p:txBody>
          <a:bodyPr>
            <a:noAutofit/>
          </a:bodyPr>
          <a:lstStyle>
            <a:lvl1pPr>
              <a:buNone/>
              <a:defRPr lang="fr-CA" sz="2000" b="1" kern="1200" dirty="0">
                <a:solidFill>
                  <a:schemeClr val="accent2"/>
                </a:solidFill>
                <a:latin typeface="+mn-lt"/>
                <a:ea typeface="+mn-ea"/>
                <a:cs typeface="+mn-cs"/>
              </a:defRPr>
            </a:lvl1pPr>
          </a:lstStyle>
          <a:p>
            <a:pPr lvl="0"/>
            <a:r>
              <a:rPr lang="en-US"/>
              <a:t>Sous-</a:t>
            </a:r>
            <a:r>
              <a:rPr lang="en-US" err="1"/>
              <a:t>titre</a:t>
            </a:r>
            <a:endParaRPr lang="fr-CA"/>
          </a:p>
        </p:txBody>
      </p:sp>
      <p:sp>
        <p:nvSpPr>
          <p:cNvPr id="21" name="Text Placeholder 4">
            <a:extLst>
              <a:ext uri="{FF2B5EF4-FFF2-40B4-BE49-F238E27FC236}">
                <a16:creationId xmlns:a16="http://schemas.microsoft.com/office/drawing/2014/main" id="{4552F0C7-162F-3344-9845-3E08A2B2DBEA}"/>
              </a:ext>
            </a:extLst>
          </p:cNvPr>
          <p:cNvSpPr>
            <a:spLocks noGrp="1"/>
          </p:cNvSpPr>
          <p:nvPr>
            <p:ph type="body" sz="quarter" idx="21" hasCustomPrompt="1"/>
          </p:nvPr>
        </p:nvSpPr>
        <p:spPr>
          <a:xfrm>
            <a:off x="8043851" y="1761823"/>
            <a:ext cx="3775617" cy="1052512"/>
          </a:xfrm>
        </p:spPr>
        <p:txBody>
          <a:bodyPr>
            <a:noAutofit/>
          </a:bodyPr>
          <a:lstStyle>
            <a:lvl1pPr marL="9525" indent="-9525">
              <a:buNone/>
              <a:tabLst/>
              <a:defRPr lang="fr-CA" sz="1800" kern="1200" dirty="0">
                <a:solidFill>
                  <a:schemeClr val="accent2"/>
                </a:solidFill>
                <a:latin typeface="+mn-lt"/>
                <a:ea typeface="+mn-ea"/>
                <a:cs typeface="+mn-cs"/>
              </a:defRPr>
            </a:lvl1pPr>
          </a:lstStyle>
          <a:p>
            <a:pPr lvl="0"/>
            <a:r>
              <a:rPr lang="en-US"/>
              <a:t>Lorem ipsum dolor sit </a:t>
            </a:r>
            <a:r>
              <a:rPr lang="en-US" err="1"/>
              <a:t>amet</a:t>
            </a:r>
            <a:r>
              <a:rPr lang="en-US"/>
              <a:t>, </a:t>
            </a:r>
            <a:r>
              <a:rPr lang="en-US" err="1"/>
              <a:t>consectetur</a:t>
            </a:r>
            <a:r>
              <a:rPr lang="en-US"/>
              <a:t> </a:t>
            </a:r>
            <a:r>
              <a:rPr lang="en-US" err="1"/>
              <a:t>adinus</a:t>
            </a:r>
            <a:r>
              <a:rPr lang="en-US"/>
              <a:t> </a:t>
            </a:r>
            <a:r>
              <a:rPr lang="en-US" err="1"/>
              <a:t>piscing</a:t>
            </a:r>
            <a:r>
              <a:rPr lang="en-US"/>
              <a:t> </a:t>
            </a:r>
            <a:r>
              <a:rPr lang="en-US" err="1"/>
              <a:t>elit</a:t>
            </a:r>
            <a:r>
              <a:rPr lang="en-US"/>
              <a:t>.</a:t>
            </a:r>
            <a:endParaRPr lang="fr-CA"/>
          </a:p>
        </p:txBody>
      </p:sp>
      <p:sp>
        <p:nvSpPr>
          <p:cNvPr id="22" name="Text Placeholder 2">
            <a:extLst>
              <a:ext uri="{FF2B5EF4-FFF2-40B4-BE49-F238E27FC236}">
                <a16:creationId xmlns:a16="http://schemas.microsoft.com/office/drawing/2014/main" id="{1E2EB41D-0513-4744-A744-0084C4F2BC3A}"/>
              </a:ext>
            </a:extLst>
          </p:cNvPr>
          <p:cNvSpPr>
            <a:spLocks noGrp="1"/>
          </p:cNvSpPr>
          <p:nvPr>
            <p:ph type="body" sz="quarter" idx="22" hasCustomPrompt="1"/>
          </p:nvPr>
        </p:nvSpPr>
        <p:spPr>
          <a:xfrm>
            <a:off x="8043852" y="3024387"/>
            <a:ext cx="3775616" cy="383202"/>
          </a:xfrm>
        </p:spPr>
        <p:txBody>
          <a:bodyPr>
            <a:noAutofit/>
          </a:bodyPr>
          <a:lstStyle>
            <a:lvl1pPr>
              <a:buNone/>
              <a:defRPr lang="fr-CA" sz="2000" b="1" kern="1200" dirty="0">
                <a:solidFill>
                  <a:schemeClr val="accent2"/>
                </a:solidFill>
                <a:latin typeface="+mn-lt"/>
                <a:ea typeface="+mn-ea"/>
                <a:cs typeface="+mn-cs"/>
              </a:defRPr>
            </a:lvl1pPr>
          </a:lstStyle>
          <a:p>
            <a:pPr lvl="0"/>
            <a:r>
              <a:rPr lang="en-US"/>
              <a:t>Sous-</a:t>
            </a:r>
            <a:r>
              <a:rPr lang="en-US" err="1"/>
              <a:t>titre</a:t>
            </a:r>
            <a:endParaRPr lang="fr-CA"/>
          </a:p>
        </p:txBody>
      </p:sp>
      <p:sp>
        <p:nvSpPr>
          <p:cNvPr id="24" name="Text Placeholder 4">
            <a:extLst>
              <a:ext uri="{FF2B5EF4-FFF2-40B4-BE49-F238E27FC236}">
                <a16:creationId xmlns:a16="http://schemas.microsoft.com/office/drawing/2014/main" id="{7E7BEC6A-46EB-3D4E-A548-34ABF86893E7}"/>
              </a:ext>
            </a:extLst>
          </p:cNvPr>
          <p:cNvSpPr>
            <a:spLocks noGrp="1"/>
          </p:cNvSpPr>
          <p:nvPr>
            <p:ph type="body" sz="quarter" idx="23" hasCustomPrompt="1"/>
          </p:nvPr>
        </p:nvSpPr>
        <p:spPr>
          <a:xfrm>
            <a:off x="8043851" y="3455206"/>
            <a:ext cx="3775617" cy="1052512"/>
          </a:xfrm>
        </p:spPr>
        <p:txBody>
          <a:bodyPr>
            <a:noAutofit/>
          </a:bodyPr>
          <a:lstStyle>
            <a:lvl1pPr marL="9525" indent="-9525">
              <a:buNone/>
              <a:tabLst/>
              <a:defRPr lang="fr-CA" sz="1800" kern="1200" dirty="0">
                <a:solidFill>
                  <a:schemeClr val="accent2"/>
                </a:solidFill>
                <a:latin typeface="+mn-lt"/>
                <a:ea typeface="+mn-ea"/>
                <a:cs typeface="+mn-cs"/>
              </a:defRPr>
            </a:lvl1pPr>
          </a:lstStyle>
          <a:p>
            <a:pPr lvl="0"/>
            <a:r>
              <a:rPr lang="en-US"/>
              <a:t>Lorem ipsum dolor sit </a:t>
            </a:r>
            <a:r>
              <a:rPr lang="en-US" err="1"/>
              <a:t>amet</a:t>
            </a:r>
            <a:r>
              <a:rPr lang="en-US"/>
              <a:t>, </a:t>
            </a:r>
            <a:r>
              <a:rPr lang="en-US" err="1"/>
              <a:t>consectetur</a:t>
            </a:r>
            <a:r>
              <a:rPr lang="en-US"/>
              <a:t> </a:t>
            </a:r>
            <a:r>
              <a:rPr lang="en-US" err="1"/>
              <a:t>adinus</a:t>
            </a:r>
            <a:r>
              <a:rPr lang="en-US"/>
              <a:t> </a:t>
            </a:r>
            <a:r>
              <a:rPr lang="en-US" err="1"/>
              <a:t>piscing</a:t>
            </a:r>
            <a:r>
              <a:rPr lang="en-US"/>
              <a:t> </a:t>
            </a:r>
            <a:r>
              <a:rPr lang="en-US" err="1"/>
              <a:t>elit</a:t>
            </a:r>
            <a:r>
              <a:rPr lang="en-US"/>
              <a:t>.</a:t>
            </a:r>
            <a:endParaRPr lang="fr-CA"/>
          </a:p>
        </p:txBody>
      </p:sp>
      <p:sp>
        <p:nvSpPr>
          <p:cNvPr id="27" name="Text Placeholder 2">
            <a:extLst>
              <a:ext uri="{FF2B5EF4-FFF2-40B4-BE49-F238E27FC236}">
                <a16:creationId xmlns:a16="http://schemas.microsoft.com/office/drawing/2014/main" id="{B6AC6CB3-DFA0-0146-B85B-74C8308D9703}"/>
              </a:ext>
            </a:extLst>
          </p:cNvPr>
          <p:cNvSpPr>
            <a:spLocks noGrp="1"/>
          </p:cNvSpPr>
          <p:nvPr>
            <p:ph type="body" sz="quarter" idx="24" hasCustomPrompt="1"/>
          </p:nvPr>
        </p:nvSpPr>
        <p:spPr>
          <a:xfrm>
            <a:off x="8043852" y="4717516"/>
            <a:ext cx="3775616" cy="383202"/>
          </a:xfrm>
        </p:spPr>
        <p:txBody>
          <a:bodyPr>
            <a:noAutofit/>
          </a:bodyPr>
          <a:lstStyle>
            <a:lvl1pPr>
              <a:buNone/>
              <a:defRPr lang="fr-CA" sz="2000" b="1" kern="1200" dirty="0">
                <a:solidFill>
                  <a:schemeClr val="accent2"/>
                </a:solidFill>
                <a:latin typeface="+mn-lt"/>
                <a:ea typeface="+mn-ea"/>
                <a:cs typeface="+mn-cs"/>
              </a:defRPr>
            </a:lvl1pPr>
          </a:lstStyle>
          <a:p>
            <a:pPr lvl="0"/>
            <a:r>
              <a:rPr lang="en-US"/>
              <a:t>Sous-</a:t>
            </a:r>
            <a:r>
              <a:rPr lang="en-US" err="1"/>
              <a:t>titre</a:t>
            </a:r>
            <a:endParaRPr lang="fr-CA"/>
          </a:p>
        </p:txBody>
      </p:sp>
      <p:sp>
        <p:nvSpPr>
          <p:cNvPr id="28" name="Text Placeholder 4">
            <a:extLst>
              <a:ext uri="{FF2B5EF4-FFF2-40B4-BE49-F238E27FC236}">
                <a16:creationId xmlns:a16="http://schemas.microsoft.com/office/drawing/2014/main" id="{F7BA7C1D-F6CB-7F41-987C-F0B32E0426AA}"/>
              </a:ext>
            </a:extLst>
          </p:cNvPr>
          <p:cNvSpPr>
            <a:spLocks noGrp="1"/>
          </p:cNvSpPr>
          <p:nvPr>
            <p:ph type="body" sz="quarter" idx="25" hasCustomPrompt="1"/>
          </p:nvPr>
        </p:nvSpPr>
        <p:spPr>
          <a:xfrm>
            <a:off x="8049521" y="5148589"/>
            <a:ext cx="3775617" cy="1052512"/>
          </a:xfrm>
        </p:spPr>
        <p:txBody>
          <a:bodyPr>
            <a:noAutofit/>
          </a:bodyPr>
          <a:lstStyle>
            <a:lvl1pPr marL="9525" indent="-9525">
              <a:buNone/>
              <a:tabLst/>
              <a:defRPr lang="fr-CA" sz="2000" kern="1200" dirty="0">
                <a:solidFill>
                  <a:schemeClr val="accent2"/>
                </a:solidFill>
                <a:latin typeface="+mn-lt"/>
                <a:ea typeface="+mn-ea"/>
                <a:cs typeface="+mn-cs"/>
              </a:defRPr>
            </a:lvl1pPr>
          </a:lstStyle>
          <a:p>
            <a:pPr lvl="0"/>
            <a:r>
              <a:rPr lang="en-US"/>
              <a:t>Lorem ipsum dolor sit </a:t>
            </a:r>
            <a:r>
              <a:rPr lang="en-US" err="1"/>
              <a:t>amet</a:t>
            </a:r>
            <a:r>
              <a:rPr lang="en-US"/>
              <a:t>, </a:t>
            </a:r>
            <a:r>
              <a:rPr lang="en-US" err="1"/>
              <a:t>consectetur</a:t>
            </a:r>
            <a:r>
              <a:rPr lang="en-US"/>
              <a:t> </a:t>
            </a:r>
            <a:r>
              <a:rPr lang="en-US" err="1"/>
              <a:t>adinus</a:t>
            </a:r>
            <a:r>
              <a:rPr lang="en-US"/>
              <a:t> </a:t>
            </a:r>
            <a:r>
              <a:rPr lang="en-US" err="1"/>
              <a:t>piscing</a:t>
            </a:r>
            <a:r>
              <a:rPr lang="en-US"/>
              <a:t> </a:t>
            </a:r>
            <a:r>
              <a:rPr lang="en-US" err="1"/>
              <a:t>elit</a:t>
            </a:r>
            <a:r>
              <a:rPr lang="en-US"/>
              <a:t>.</a:t>
            </a:r>
            <a:endParaRPr lang="fr-CA"/>
          </a:p>
        </p:txBody>
      </p:sp>
      <p:sp>
        <p:nvSpPr>
          <p:cNvPr id="3" name="Text Placeholder 2">
            <a:extLst>
              <a:ext uri="{FF2B5EF4-FFF2-40B4-BE49-F238E27FC236}">
                <a16:creationId xmlns:a16="http://schemas.microsoft.com/office/drawing/2014/main" id="{B67D3718-D99E-04B7-760C-CC4814AA8E2B}"/>
              </a:ext>
            </a:extLst>
          </p:cNvPr>
          <p:cNvSpPr>
            <a:spLocks noGrp="1"/>
          </p:cNvSpPr>
          <p:nvPr>
            <p:ph type="body" sz="quarter" idx="26" hasCustomPrompt="1"/>
          </p:nvPr>
        </p:nvSpPr>
        <p:spPr>
          <a:xfrm>
            <a:off x="371475" y="177167"/>
            <a:ext cx="11449050" cy="248914"/>
          </a:xfrm>
        </p:spPr>
        <p:txBody>
          <a:bodyPr wrap="square" anchor="ctr">
            <a:noAutofit/>
          </a:bodyPr>
          <a:lstStyle>
            <a:lvl1pPr marL="0" indent="0">
              <a:buNone/>
              <a:defRPr sz="1100" cap="all" baseline="0"/>
            </a:lvl1pPr>
          </a:lstStyle>
          <a:p>
            <a:pPr lvl="0"/>
            <a:r>
              <a:rPr lang="en-US"/>
              <a:t>Insérez un surtitre – Nunito sans, all caps, 11 pt</a:t>
            </a:r>
            <a:endParaRPr lang="fr-CA"/>
          </a:p>
        </p:txBody>
      </p:sp>
      <p:sp>
        <p:nvSpPr>
          <p:cNvPr id="4" name="Rectangle 3">
            <a:extLst>
              <a:ext uri="{FF2B5EF4-FFF2-40B4-BE49-F238E27FC236}">
                <a16:creationId xmlns:a16="http://schemas.microsoft.com/office/drawing/2014/main" id="{E03E4E83-2655-0229-810E-0D6AEC02771C}"/>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solidFill>
                <a:srgbClr val="3D4142"/>
              </a:solidFill>
            </a:endParaRPr>
          </a:p>
        </p:txBody>
      </p:sp>
      <p:sp>
        <p:nvSpPr>
          <p:cNvPr id="5" name="Slide Number Placeholder 14">
            <a:extLst>
              <a:ext uri="{FF2B5EF4-FFF2-40B4-BE49-F238E27FC236}">
                <a16:creationId xmlns:a16="http://schemas.microsoft.com/office/drawing/2014/main" id="{A161791A-D3C5-284F-184B-062267A70772}"/>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918689294"/>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uces et images (ligh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092D0D0-6092-2EA6-9106-402597D789E9}"/>
              </a:ext>
            </a:extLst>
          </p:cNvPr>
          <p:cNvSpPr>
            <a:spLocks noGrp="1"/>
          </p:cNvSpPr>
          <p:nvPr>
            <p:ph type="title" hasCustomPrompt="1"/>
          </p:nvPr>
        </p:nvSpPr>
        <p:spPr/>
        <p:txBody>
          <a:bodyPr>
            <a:noAutofit/>
          </a:bodyPr>
          <a:lstStyle>
            <a:lvl1pPr>
              <a:defRPr/>
            </a:lvl1pPr>
          </a:lstStyle>
          <a:p>
            <a:r>
              <a:rPr lang="en-US"/>
              <a:t>Insérez un titre – Playfair Display, 40 pt</a:t>
            </a:r>
            <a:endParaRPr lang="fr-CA"/>
          </a:p>
        </p:txBody>
      </p:sp>
      <p:sp>
        <p:nvSpPr>
          <p:cNvPr id="10" name="Rectangle 9">
            <a:extLst>
              <a:ext uri="{FF2B5EF4-FFF2-40B4-BE49-F238E27FC236}">
                <a16:creationId xmlns:a16="http://schemas.microsoft.com/office/drawing/2014/main" id="{DC8CACC8-9F29-564B-9A8A-5055835677CD}"/>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4" name="Text Placeholder 2">
            <a:extLst>
              <a:ext uri="{FF2B5EF4-FFF2-40B4-BE49-F238E27FC236}">
                <a16:creationId xmlns:a16="http://schemas.microsoft.com/office/drawing/2014/main" id="{69F37220-81FB-433B-32EC-3DCA7E1CFA0E}"/>
              </a:ext>
            </a:extLst>
          </p:cNvPr>
          <p:cNvSpPr>
            <a:spLocks noGrp="1"/>
          </p:cNvSpPr>
          <p:nvPr>
            <p:ph type="body" sz="quarter" idx="17" hasCustomPrompt="1"/>
          </p:nvPr>
        </p:nvSpPr>
        <p:spPr>
          <a:xfrm>
            <a:off x="371475" y="177167"/>
            <a:ext cx="11449050" cy="248914"/>
          </a:xfrm>
        </p:spPr>
        <p:txBody>
          <a:bodyPr wrap="square" anchor="ctr">
            <a:noAutofit/>
          </a:bodyPr>
          <a:lstStyle>
            <a:lvl1pPr marL="0" indent="0">
              <a:buNone/>
              <a:defRPr sz="1100" cap="all" baseline="0"/>
            </a:lvl1pPr>
          </a:lstStyle>
          <a:p>
            <a:pPr lvl="0"/>
            <a:r>
              <a:rPr lang="en-US"/>
              <a:t>Insérez un surtitre – Nunito sans, all caps, 11 pt</a:t>
            </a:r>
            <a:endParaRPr lang="fr-CA"/>
          </a:p>
        </p:txBody>
      </p:sp>
      <p:sp>
        <p:nvSpPr>
          <p:cNvPr id="5" name="Content Placeholder 3">
            <a:extLst>
              <a:ext uri="{FF2B5EF4-FFF2-40B4-BE49-F238E27FC236}">
                <a16:creationId xmlns:a16="http://schemas.microsoft.com/office/drawing/2014/main" id="{EA285AB7-0600-305A-7F52-D2F32F27D681}"/>
              </a:ext>
            </a:extLst>
          </p:cNvPr>
          <p:cNvSpPr>
            <a:spLocks noGrp="1"/>
          </p:cNvSpPr>
          <p:nvPr>
            <p:ph sz="quarter" idx="18" hasCustomPrompt="1"/>
          </p:nvPr>
        </p:nvSpPr>
        <p:spPr>
          <a:xfrm>
            <a:off x="371474" y="1296029"/>
            <a:ext cx="11449049" cy="507372"/>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Insérez un sous-titre – Nunito Sans, 18 pt</a:t>
            </a:r>
            <a:endParaRPr lang="fr-CA"/>
          </a:p>
        </p:txBody>
      </p:sp>
      <p:sp>
        <p:nvSpPr>
          <p:cNvPr id="13" name="Content Placeholder 3">
            <a:extLst>
              <a:ext uri="{FF2B5EF4-FFF2-40B4-BE49-F238E27FC236}">
                <a16:creationId xmlns:a16="http://schemas.microsoft.com/office/drawing/2014/main" id="{79EDB3A5-4713-A57D-E6CF-9C493EF78DBD}"/>
              </a:ext>
            </a:extLst>
          </p:cNvPr>
          <p:cNvSpPr>
            <a:spLocks noGrp="1"/>
          </p:cNvSpPr>
          <p:nvPr>
            <p:ph sz="quarter" idx="16" hasCustomPrompt="1"/>
          </p:nvPr>
        </p:nvSpPr>
        <p:spPr>
          <a:xfrm>
            <a:off x="5724525" y="1944279"/>
            <a:ext cx="6096000" cy="4227921"/>
          </a:xfrm>
        </p:spPr>
        <p:txBody>
          <a:bodyPr>
            <a:noAutofit/>
          </a:bodyPr>
          <a:lstStyle>
            <a:lvl1pPr marL="7938" indent="-7938" algn="ctr">
              <a:buNone/>
              <a:tabLst/>
              <a:defRPr>
                <a:solidFill>
                  <a:schemeClr val="tx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7938" marR="0" lvl="0" indent="-7938" algn="ctr"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lang="en-US"/>
              <a:t>Cliquez sur les icônes pour ajouter du contenu</a:t>
            </a:r>
            <a:endParaRPr lang="fr-CA"/>
          </a:p>
        </p:txBody>
      </p:sp>
      <p:sp>
        <p:nvSpPr>
          <p:cNvPr id="15" name="Text Placeholder 4">
            <a:extLst>
              <a:ext uri="{FF2B5EF4-FFF2-40B4-BE49-F238E27FC236}">
                <a16:creationId xmlns:a16="http://schemas.microsoft.com/office/drawing/2014/main" id="{D7128C78-D68C-EDC8-4A9D-00A33525A82D}"/>
              </a:ext>
            </a:extLst>
          </p:cNvPr>
          <p:cNvSpPr>
            <a:spLocks noGrp="1"/>
          </p:cNvSpPr>
          <p:nvPr>
            <p:ph type="body" sz="quarter" idx="19" hasCustomPrompt="1"/>
          </p:nvPr>
        </p:nvSpPr>
        <p:spPr>
          <a:xfrm>
            <a:off x="371476" y="1944278"/>
            <a:ext cx="4572000" cy="4227921"/>
          </a:xfrm>
        </p:spPr>
        <p:txBody>
          <a:bodyPr lIns="0" tIns="0" rIns="0" bIns="0" anchor="ctr">
            <a:noAutofit/>
          </a:bodyPr>
          <a:lstStyle>
            <a:lvl1pPr marL="216000" indent="-216000">
              <a:lnSpc>
                <a:spcPct val="130000"/>
              </a:lnSpc>
              <a:spcBef>
                <a:spcPts val="0"/>
              </a:spcBef>
              <a:spcAft>
                <a:spcPts val="600"/>
              </a:spcAft>
              <a:buClr>
                <a:schemeClr val="accent1"/>
              </a:buClr>
              <a:defRPr sz="2000">
                <a:solidFill>
                  <a:schemeClr val="tx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Cliquez</a:t>
            </a:r>
            <a:r>
              <a:rPr lang="en-ID"/>
              <a:t> pour </a:t>
            </a:r>
            <a:r>
              <a:rPr lang="en-ID" err="1"/>
              <a:t>ajouter</a:t>
            </a:r>
            <a:r>
              <a:rPr lang="en-ID"/>
              <a:t> des </a:t>
            </a:r>
            <a:r>
              <a:rPr lang="en-ID" err="1"/>
              <a:t>puces</a:t>
            </a:r>
            <a:endParaRPr lang="en-ID"/>
          </a:p>
        </p:txBody>
      </p:sp>
      <p:sp>
        <p:nvSpPr>
          <p:cNvPr id="2" name="Rectangle 1">
            <a:extLst>
              <a:ext uri="{FF2B5EF4-FFF2-40B4-BE49-F238E27FC236}">
                <a16:creationId xmlns:a16="http://schemas.microsoft.com/office/drawing/2014/main" id="{B9EC997C-4C5E-14CC-7F5C-FF9AD57468BF}"/>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7" name="Slide Number Placeholder 14">
            <a:extLst>
              <a:ext uri="{FF2B5EF4-FFF2-40B4-BE49-F238E27FC236}">
                <a16:creationId xmlns:a16="http://schemas.microsoft.com/office/drawing/2014/main" id="{4467308A-0BFE-600B-334D-656279D1EECF}"/>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4234374067"/>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pos="234" userDrawn="1">
          <p15:clr>
            <a:srgbClr val="FBAE40"/>
          </p15:clr>
        </p15:guide>
        <p15:guide id="10" pos="7446" userDrawn="1">
          <p15:clr>
            <a:srgbClr val="FBAE40"/>
          </p15:clr>
        </p15:guide>
        <p15:guide id="11" orient="horz" pos="4178" userDrawn="1">
          <p15:clr>
            <a:srgbClr val="FBAE40"/>
          </p15:clr>
        </p15:guide>
        <p15:guide id="12" orient="horz" pos="14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apo couverture - date + présentateur (l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6E6A45-D0AC-448E-1EFA-BE81F9DFEF8B}"/>
              </a:ext>
            </a:extLst>
          </p:cNvPr>
          <p:cNvSpPr/>
          <p:nvPr userDrawn="1"/>
        </p:nvSpPr>
        <p:spPr>
          <a:xfrm>
            <a:off x="371472" y="6258559"/>
            <a:ext cx="1680847" cy="50800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3" name="Rectangle 2">
            <a:extLst>
              <a:ext uri="{FF2B5EF4-FFF2-40B4-BE49-F238E27FC236}">
                <a16:creationId xmlns:a16="http://schemas.microsoft.com/office/drawing/2014/main" id="{B2669E5E-D581-8B75-F43A-CD9A392ECECD}"/>
              </a:ext>
            </a:extLst>
          </p:cNvPr>
          <p:cNvSpPr/>
          <p:nvPr/>
        </p:nvSpPr>
        <p:spPr>
          <a:xfrm>
            <a:off x="371472" y="6258559"/>
            <a:ext cx="1680847" cy="50800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0" name="Rectangle 9">
            <a:extLst>
              <a:ext uri="{FF2B5EF4-FFF2-40B4-BE49-F238E27FC236}">
                <a16:creationId xmlns:a16="http://schemas.microsoft.com/office/drawing/2014/main" id="{BEE3193C-AE0C-6944-B9D1-E97A4979E508}"/>
              </a:ext>
            </a:extLst>
          </p:cNvPr>
          <p:cNvSpPr/>
          <p:nvPr/>
        </p:nvSpPr>
        <p:spPr>
          <a:xfrm flipV="1">
            <a:off x="6096000" y="6683052"/>
            <a:ext cx="6096000" cy="174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4" name="Text Placeholder 6">
            <a:extLst>
              <a:ext uri="{FF2B5EF4-FFF2-40B4-BE49-F238E27FC236}">
                <a16:creationId xmlns:a16="http://schemas.microsoft.com/office/drawing/2014/main" id="{A734CDD8-51A4-D24F-B9A5-3B845766C4CA}"/>
              </a:ext>
            </a:extLst>
          </p:cNvPr>
          <p:cNvSpPr>
            <a:spLocks noGrp="1"/>
          </p:cNvSpPr>
          <p:nvPr>
            <p:ph type="body" sz="quarter" idx="14" hasCustomPrompt="1"/>
          </p:nvPr>
        </p:nvSpPr>
        <p:spPr>
          <a:xfrm>
            <a:off x="976108" y="6431052"/>
            <a:ext cx="3350983" cy="252000"/>
          </a:xfrm>
        </p:spPr>
        <p:txBody>
          <a:bodyPr lIns="0" tIns="0" rIns="0" bIns="0" anchor="ctr">
            <a:noAutofit/>
          </a:bodyPr>
          <a:lstStyle>
            <a:lvl1pPr marL="0" indent="0" algn="l">
              <a:lnSpc>
                <a:spcPct val="100000"/>
              </a:lnSpc>
              <a:spcBef>
                <a:spcPts val="0"/>
              </a:spcBef>
              <a:buNone/>
              <a:defRPr sz="1600" b="0">
                <a:solidFill>
                  <a:schemeClr val="accent2"/>
                </a:solidFill>
                <a:latin typeface="+mn-lt"/>
                <a:ea typeface="Vollkorn" pitchFamily="2" charset="0"/>
              </a:defRPr>
            </a:lvl1pPr>
          </a:lstStyle>
          <a:p>
            <a:pPr lvl="0"/>
            <a:r>
              <a:rPr lang="en-US" err="1"/>
              <a:t>Insérez</a:t>
            </a:r>
            <a:r>
              <a:rPr lang="en-US"/>
              <a:t> </a:t>
            </a:r>
            <a:r>
              <a:rPr lang="en-US" err="1"/>
              <a:t>votre</a:t>
            </a:r>
            <a:r>
              <a:rPr lang="en-US"/>
              <a:t> nom et </a:t>
            </a:r>
            <a:r>
              <a:rPr lang="en-US" err="1"/>
              <a:t>prénom</a:t>
            </a:r>
            <a:endParaRPr lang="en-ID"/>
          </a:p>
        </p:txBody>
      </p:sp>
      <p:sp>
        <p:nvSpPr>
          <p:cNvPr id="16" name="Text Placeholder 6">
            <a:extLst>
              <a:ext uri="{FF2B5EF4-FFF2-40B4-BE49-F238E27FC236}">
                <a16:creationId xmlns:a16="http://schemas.microsoft.com/office/drawing/2014/main" id="{A6068BB2-F80E-7D44-87A6-5AE52840B8FC}"/>
              </a:ext>
            </a:extLst>
          </p:cNvPr>
          <p:cNvSpPr>
            <a:spLocks noGrp="1"/>
          </p:cNvSpPr>
          <p:nvPr>
            <p:ph type="body" sz="quarter" idx="15" hasCustomPrompt="1"/>
          </p:nvPr>
        </p:nvSpPr>
        <p:spPr>
          <a:xfrm>
            <a:off x="976108" y="6111973"/>
            <a:ext cx="3350983" cy="252000"/>
          </a:xfrm>
        </p:spPr>
        <p:txBody>
          <a:bodyPr lIns="0" tIns="0" rIns="0" bIns="0" anchor="ctr">
            <a:noAutofit/>
          </a:bodyPr>
          <a:lstStyle>
            <a:lvl1pPr marL="0" indent="0" algn="l">
              <a:lnSpc>
                <a:spcPct val="100000"/>
              </a:lnSpc>
              <a:spcBef>
                <a:spcPts val="0"/>
              </a:spcBef>
              <a:buNone/>
              <a:defRPr sz="1600" b="0">
                <a:solidFill>
                  <a:schemeClr val="accent2"/>
                </a:solidFill>
                <a:latin typeface="+mn-lt"/>
                <a:ea typeface="Vollkorn" pitchFamily="2" charset="0"/>
              </a:defRPr>
            </a:lvl1pPr>
          </a:lstStyle>
          <a:p>
            <a:pPr lvl="0"/>
            <a:r>
              <a:rPr lang="en-ID" err="1"/>
              <a:t>Ajoutez</a:t>
            </a:r>
            <a:r>
              <a:rPr lang="en-ID"/>
              <a:t> la date du document</a:t>
            </a:r>
          </a:p>
        </p:txBody>
      </p:sp>
      <p:sp>
        <p:nvSpPr>
          <p:cNvPr id="19" name="Text Placeholder 3">
            <a:extLst>
              <a:ext uri="{FF2B5EF4-FFF2-40B4-BE49-F238E27FC236}">
                <a16:creationId xmlns:a16="http://schemas.microsoft.com/office/drawing/2014/main" id="{91787555-0165-664B-876E-8D95A6863611}"/>
              </a:ext>
            </a:extLst>
          </p:cNvPr>
          <p:cNvSpPr>
            <a:spLocks noGrp="1"/>
          </p:cNvSpPr>
          <p:nvPr>
            <p:ph type="body" sz="quarter" idx="16" hasCustomPrompt="1"/>
          </p:nvPr>
        </p:nvSpPr>
        <p:spPr>
          <a:xfrm>
            <a:off x="190498" y="6111973"/>
            <a:ext cx="703231" cy="227755"/>
          </a:xfrm>
          <a:noFill/>
        </p:spPr>
        <p:txBody>
          <a:bodyPr wrap="square" lIns="0" tIns="0" rIns="0" bIns="0" rtlCol="0" anchor="ctr">
            <a:noAutofit/>
          </a:bodyPr>
          <a:lstStyle>
            <a:lvl1pPr marL="0" indent="6350">
              <a:buNone/>
              <a:tabLst/>
              <a:defRPr lang="en-US" sz="1600" b="0" smtClean="0">
                <a:solidFill>
                  <a:schemeClr val="accent2"/>
                </a:solidFill>
                <a:latin typeface="+mn-lt"/>
                <a:ea typeface="Vollkorn" pitchFamily="2" charset="0"/>
                <a:cs typeface="Open Sans" panose="020B0606030504020204" pitchFamily="34" charset="0"/>
              </a:defRPr>
            </a:lvl1pPr>
            <a:lvl2pPr>
              <a:defRPr lang="en-US" sz="1800" smtClean="0">
                <a:latin typeface="+mn-lt"/>
              </a:defRPr>
            </a:lvl2pPr>
            <a:lvl3pPr>
              <a:defRPr lang="en-US" sz="1800" smtClean="0">
                <a:latin typeface="+mn-lt"/>
              </a:defRPr>
            </a:lvl3pPr>
            <a:lvl4pPr>
              <a:defRPr lang="en-US" smtClean="0">
                <a:latin typeface="+mn-lt"/>
              </a:defRPr>
            </a:lvl4pPr>
            <a:lvl5pPr>
              <a:defRPr lang="fr-CA">
                <a:latin typeface="+mn-lt"/>
              </a:defRPr>
            </a:lvl5pPr>
          </a:lstStyle>
          <a:p>
            <a:pPr marL="0" lvl="0" algn="r"/>
            <a:r>
              <a:rPr lang="en-US"/>
              <a:t>Date :</a:t>
            </a:r>
            <a:endParaRPr lang="fr-CA"/>
          </a:p>
        </p:txBody>
      </p:sp>
      <p:sp>
        <p:nvSpPr>
          <p:cNvPr id="24" name="Text Placeholder 3">
            <a:extLst>
              <a:ext uri="{FF2B5EF4-FFF2-40B4-BE49-F238E27FC236}">
                <a16:creationId xmlns:a16="http://schemas.microsoft.com/office/drawing/2014/main" id="{1A69224C-50E3-5848-91B9-D2D17817D010}"/>
              </a:ext>
            </a:extLst>
          </p:cNvPr>
          <p:cNvSpPr>
            <a:spLocks noGrp="1"/>
          </p:cNvSpPr>
          <p:nvPr>
            <p:ph type="body" sz="quarter" idx="17" hasCustomPrompt="1"/>
          </p:nvPr>
        </p:nvSpPr>
        <p:spPr>
          <a:xfrm>
            <a:off x="190498" y="6431052"/>
            <a:ext cx="703231" cy="227755"/>
          </a:xfrm>
          <a:noFill/>
        </p:spPr>
        <p:txBody>
          <a:bodyPr wrap="square" lIns="0" tIns="0" rIns="0" bIns="0" rtlCol="0" anchor="ctr">
            <a:noAutofit/>
          </a:bodyPr>
          <a:lstStyle>
            <a:lvl1pPr marL="0" indent="6350">
              <a:buNone/>
              <a:tabLst/>
              <a:defRPr lang="en-US" sz="1600" b="0" smtClean="0">
                <a:solidFill>
                  <a:schemeClr val="accent2"/>
                </a:solidFill>
                <a:latin typeface="+mn-lt"/>
                <a:ea typeface="Vollkorn" pitchFamily="2" charset="0"/>
                <a:cs typeface="Open Sans" panose="020B0606030504020204" pitchFamily="34" charset="0"/>
              </a:defRPr>
            </a:lvl1pPr>
            <a:lvl2pPr>
              <a:defRPr lang="en-US" sz="1800" smtClean="0">
                <a:latin typeface="+mn-lt"/>
              </a:defRPr>
            </a:lvl2pPr>
            <a:lvl3pPr>
              <a:defRPr lang="en-US" sz="1800" smtClean="0">
                <a:latin typeface="+mn-lt"/>
              </a:defRPr>
            </a:lvl3pPr>
            <a:lvl4pPr>
              <a:defRPr lang="en-US" smtClean="0">
                <a:latin typeface="+mn-lt"/>
              </a:defRPr>
            </a:lvl4pPr>
            <a:lvl5pPr>
              <a:defRPr lang="fr-CA">
                <a:latin typeface="+mn-lt"/>
              </a:defRPr>
            </a:lvl5pPr>
          </a:lstStyle>
          <a:p>
            <a:pPr marL="0" lvl="0" algn="r"/>
            <a:r>
              <a:rPr lang="en-US"/>
              <a:t>Par :</a:t>
            </a:r>
            <a:endParaRPr lang="fr-CA"/>
          </a:p>
        </p:txBody>
      </p:sp>
      <p:pic>
        <p:nvPicPr>
          <p:cNvPr id="9" name="Graphic 8">
            <a:extLst>
              <a:ext uri="{FF2B5EF4-FFF2-40B4-BE49-F238E27FC236}">
                <a16:creationId xmlns:a16="http://schemas.microsoft.com/office/drawing/2014/main" id="{CA718D42-A051-9B4A-9506-90C83126FC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50194" y="1589903"/>
            <a:ext cx="3891605" cy="698494"/>
          </a:xfrm>
          <a:prstGeom prst="rect">
            <a:avLst/>
          </a:prstGeom>
        </p:spPr>
      </p:pic>
      <p:sp>
        <p:nvSpPr>
          <p:cNvPr id="2" name="Title 5">
            <a:extLst>
              <a:ext uri="{FF2B5EF4-FFF2-40B4-BE49-F238E27FC236}">
                <a16:creationId xmlns:a16="http://schemas.microsoft.com/office/drawing/2014/main" id="{24A68993-0778-7E1E-340B-690509C237D6}"/>
              </a:ext>
            </a:extLst>
          </p:cNvPr>
          <p:cNvSpPr>
            <a:spLocks noGrp="1"/>
          </p:cNvSpPr>
          <p:nvPr>
            <p:ph type="title" hasCustomPrompt="1"/>
          </p:nvPr>
        </p:nvSpPr>
        <p:spPr>
          <a:xfrm>
            <a:off x="371473" y="3169895"/>
            <a:ext cx="11447995" cy="1757790"/>
          </a:xfrm>
          <a:noFill/>
        </p:spPr>
        <p:txBody>
          <a:bodyPr>
            <a:noAutofit/>
          </a:bodyPr>
          <a:lstStyle>
            <a:lvl1pPr algn="ctr">
              <a:defRPr>
                <a:solidFill>
                  <a:schemeClr val="tx1"/>
                </a:solidFill>
                <a:latin typeface="+mj-lt"/>
              </a:defRPr>
            </a:lvl1pPr>
          </a:lstStyle>
          <a:p>
            <a:r>
              <a:rPr lang="en-US"/>
              <a:t>Insérez un titre – Playfair Display, 40 pts</a:t>
            </a:r>
            <a:endParaRPr lang="fr-CA"/>
          </a:p>
        </p:txBody>
      </p:sp>
      <p:sp>
        <p:nvSpPr>
          <p:cNvPr id="5" name="Rectangle 4">
            <a:extLst>
              <a:ext uri="{FF2B5EF4-FFF2-40B4-BE49-F238E27FC236}">
                <a16:creationId xmlns:a16="http://schemas.microsoft.com/office/drawing/2014/main" id="{432003B9-6FDE-443A-8D5B-1DCD8B20D1CF}"/>
              </a:ext>
            </a:extLst>
          </p:cNvPr>
          <p:cNvSpPr/>
          <p:nvPr userDrawn="1"/>
        </p:nvSpPr>
        <p:spPr>
          <a:xfrm flipV="1">
            <a:off x="6096000" y="6683052"/>
            <a:ext cx="6096000" cy="174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Tree>
    <p:extLst>
      <p:ext uri="{BB962C8B-B14F-4D97-AF65-F5344CB8AC3E}">
        <p14:creationId xmlns:p14="http://schemas.microsoft.com/office/powerpoint/2010/main" val="2740625827"/>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itation (ligh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F0FAC19-3AE0-99D0-748A-25E5228B6CC5}"/>
              </a:ext>
            </a:extLst>
          </p:cNvPr>
          <p:cNvSpPr>
            <a:spLocks noGrp="1"/>
          </p:cNvSpPr>
          <p:nvPr>
            <p:ph type="title" hasCustomPrompt="1"/>
          </p:nvPr>
        </p:nvSpPr>
        <p:spPr>
          <a:xfrm>
            <a:off x="2043014" y="2020948"/>
            <a:ext cx="7957330" cy="2500251"/>
          </a:xfrm>
        </p:spPr>
        <p:txBody>
          <a:bodyPr>
            <a:noAutofit/>
          </a:bodyPr>
          <a:lstStyle>
            <a:lvl1pPr>
              <a:defRPr sz="5000"/>
            </a:lvl1pPr>
          </a:lstStyle>
          <a:p>
            <a:pPr marL="0" lvl="0">
              <a:lnSpc>
                <a:spcPct val="100000"/>
              </a:lnSpc>
              <a:spcBef>
                <a:spcPct val="0"/>
              </a:spcBef>
              <a:buNone/>
            </a:pPr>
            <a:r>
              <a:rPr lang="en-US"/>
              <a:t>Citation avec beaucoup d’impact et une stats comme 42%</a:t>
            </a:r>
            <a:endParaRPr lang="en-ID"/>
          </a:p>
        </p:txBody>
      </p:sp>
      <p:sp>
        <p:nvSpPr>
          <p:cNvPr id="3" name="Picture Placeholder 2">
            <a:extLst>
              <a:ext uri="{FF2B5EF4-FFF2-40B4-BE49-F238E27FC236}">
                <a16:creationId xmlns:a16="http://schemas.microsoft.com/office/drawing/2014/main" id="{A10C2837-6ED6-AE49-A3D1-DF1CBDAC979E}"/>
              </a:ext>
            </a:extLst>
          </p:cNvPr>
          <p:cNvSpPr>
            <a:spLocks noGrp="1"/>
          </p:cNvSpPr>
          <p:nvPr>
            <p:ph type="pic" sz="quarter" idx="15" hasCustomPrompt="1"/>
          </p:nvPr>
        </p:nvSpPr>
        <p:spPr>
          <a:xfrm>
            <a:off x="2043013" y="4886994"/>
            <a:ext cx="3281363" cy="676275"/>
          </a:xfrm>
        </p:spPr>
        <p:txBody>
          <a:bodyPr anchor="ctr">
            <a:noAutofit/>
          </a:bodyPr>
          <a:lstStyle>
            <a:lvl1pPr>
              <a:buNone/>
              <a:defRPr sz="1800">
                <a:solidFill>
                  <a:srgbClr val="3D4142"/>
                </a:solidFill>
                <a:latin typeface="+mn-lt"/>
              </a:defRPr>
            </a:lvl1pPr>
          </a:lstStyle>
          <a:p>
            <a:r>
              <a:rPr lang="fr-CA"/>
              <a:t>Insérez le logo d’une autorité</a:t>
            </a:r>
          </a:p>
        </p:txBody>
      </p:sp>
      <p:sp>
        <p:nvSpPr>
          <p:cNvPr id="10" name="Rectangle 9">
            <a:extLst>
              <a:ext uri="{FF2B5EF4-FFF2-40B4-BE49-F238E27FC236}">
                <a16:creationId xmlns:a16="http://schemas.microsoft.com/office/drawing/2014/main" id="{54AD2742-8D34-B24D-BD07-8F754FEC6428}"/>
              </a:ext>
            </a:extLst>
          </p:cNvPr>
          <p:cNvSpPr/>
          <p:nvPr/>
        </p:nvSpPr>
        <p:spPr>
          <a:xfrm flipV="1">
            <a:off x="1" y="1035563"/>
            <a:ext cx="1302706" cy="478687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6" name="Text Placeholder 3">
            <a:extLst>
              <a:ext uri="{FF2B5EF4-FFF2-40B4-BE49-F238E27FC236}">
                <a16:creationId xmlns:a16="http://schemas.microsoft.com/office/drawing/2014/main" id="{F4509FE6-D91B-0F76-D4D8-7EB7C4CAFECA}"/>
              </a:ext>
            </a:extLst>
          </p:cNvPr>
          <p:cNvSpPr>
            <a:spLocks noGrp="1"/>
          </p:cNvSpPr>
          <p:nvPr>
            <p:ph type="body" sz="quarter" idx="14" hasCustomPrompt="1"/>
          </p:nvPr>
        </p:nvSpPr>
        <p:spPr>
          <a:xfrm>
            <a:off x="2043013" y="1368476"/>
            <a:ext cx="7957330" cy="657225"/>
          </a:xfrm>
        </p:spPr>
        <p:txBody>
          <a:bodyPr vert="horz" lIns="91440" tIns="45720" rIns="91440" bIns="45720" rtlCol="0" anchor="ctr" anchorCtr="0">
            <a:noAutofit/>
          </a:bodyPr>
          <a:lstStyle>
            <a:lvl1pPr>
              <a:buNone/>
              <a:defRPr lang="en-US" sz="1600" cap="all" baseline="0" dirty="0" smtClean="0">
                <a:solidFill>
                  <a:schemeClr val="tx1"/>
                </a:solidFill>
                <a:effectLst>
                  <a:outerShdw blurRad="317500" algn="ctr" rotWithShape="0">
                    <a:prstClr val="black">
                      <a:alpha val="10000"/>
                    </a:prstClr>
                  </a:outerShdw>
                </a:effectLst>
                <a:latin typeface="+mn-lt"/>
                <a:ea typeface="Vollkorn SemiBold" pitchFamily="2" charset="0"/>
                <a:cs typeface="+mj-cs"/>
              </a:defRPr>
            </a:lvl1pPr>
          </a:lstStyle>
          <a:p>
            <a:pPr marL="0" lvl="0">
              <a:lnSpc>
                <a:spcPct val="100000"/>
              </a:lnSpc>
              <a:spcBef>
                <a:spcPct val="0"/>
              </a:spcBef>
              <a:buNone/>
            </a:pPr>
            <a:r>
              <a:rPr lang="en-US" err="1"/>
              <a:t>Surtitre</a:t>
            </a:r>
            <a:r>
              <a:rPr lang="en-US"/>
              <a:t> qui met </a:t>
            </a:r>
            <a:r>
              <a:rPr lang="en-US" err="1"/>
              <a:t>en</a:t>
            </a:r>
            <a:r>
              <a:rPr lang="en-US"/>
              <a:t> contexte – nunito sans, all caps, 16 pt</a:t>
            </a:r>
          </a:p>
        </p:txBody>
      </p:sp>
      <p:sp>
        <p:nvSpPr>
          <p:cNvPr id="2" name="Rectangle 1">
            <a:extLst>
              <a:ext uri="{FF2B5EF4-FFF2-40B4-BE49-F238E27FC236}">
                <a16:creationId xmlns:a16="http://schemas.microsoft.com/office/drawing/2014/main" id="{37B0F2E9-971A-15D1-52B4-0B6F716C0DC5}"/>
              </a:ext>
            </a:extLst>
          </p:cNvPr>
          <p:cNvSpPr/>
          <p:nvPr userDrawn="1"/>
        </p:nvSpPr>
        <p:spPr>
          <a:xfrm flipV="1">
            <a:off x="1" y="1035563"/>
            <a:ext cx="1302706" cy="478687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4" name="Slide Number Placeholder 14">
            <a:extLst>
              <a:ext uri="{FF2B5EF4-FFF2-40B4-BE49-F238E27FC236}">
                <a16:creationId xmlns:a16="http://schemas.microsoft.com/office/drawing/2014/main" id="{164DB435-1842-2D10-8A14-B9188C80A0C6}"/>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70306911"/>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Infographic 3 points (dark)">
    <p:spTree>
      <p:nvGrpSpPr>
        <p:cNvPr id="1" name=""/>
        <p:cNvGrpSpPr/>
        <p:nvPr/>
      </p:nvGrpSpPr>
      <p:grpSpPr>
        <a:xfrm>
          <a:off x="0" y="0"/>
          <a:ext cx="0" cy="0"/>
          <a:chOff x="0" y="0"/>
          <a:chExt cx="0" cy="0"/>
        </a:xfrm>
      </p:grpSpPr>
      <p:sp>
        <p:nvSpPr>
          <p:cNvPr id="12" name="Freeform 12">
            <a:extLst>
              <a:ext uri="{FF2B5EF4-FFF2-40B4-BE49-F238E27FC236}">
                <a16:creationId xmlns:a16="http://schemas.microsoft.com/office/drawing/2014/main" id="{97090AFF-E14C-D541-BCE9-BE4FBFDCBCC0}"/>
              </a:ext>
            </a:extLst>
          </p:cNvPr>
          <p:cNvSpPr>
            <a:spLocks/>
          </p:cNvSpPr>
          <p:nvPr/>
        </p:nvSpPr>
        <p:spPr bwMode="auto">
          <a:xfrm>
            <a:off x="5570310" y="1870302"/>
            <a:ext cx="1198563" cy="3081338"/>
          </a:xfrm>
          <a:custGeom>
            <a:avLst/>
            <a:gdLst>
              <a:gd name="T0" fmla="*/ 223 w 398"/>
              <a:gd name="T1" fmla="*/ 515 h 1027"/>
              <a:gd name="T2" fmla="*/ 197 w 398"/>
              <a:gd name="T3" fmla="*/ 490 h 1027"/>
              <a:gd name="T4" fmla="*/ 68 w 398"/>
              <a:gd name="T5" fmla="*/ 173 h 1027"/>
              <a:gd name="T6" fmla="*/ 69 w 398"/>
              <a:gd name="T7" fmla="*/ 136 h 1027"/>
              <a:gd name="T8" fmla="*/ 193 w 398"/>
              <a:gd name="T9" fmla="*/ 12 h 1027"/>
              <a:gd name="T10" fmla="*/ 181 w 398"/>
              <a:gd name="T11" fmla="*/ 0 h 1027"/>
              <a:gd name="T12" fmla="*/ 57 w 398"/>
              <a:gd name="T13" fmla="*/ 124 h 1027"/>
              <a:gd name="T14" fmla="*/ 14 w 398"/>
              <a:gd name="T15" fmla="*/ 129 h 1027"/>
              <a:gd name="T16" fmla="*/ 14 w 398"/>
              <a:gd name="T17" fmla="*/ 179 h 1027"/>
              <a:gd name="T18" fmla="*/ 54 w 398"/>
              <a:gd name="T19" fmla="*/ 186 h 1027"/>
              <a:gd name="T20" fmla="*/ 178 w 398"/>
              <a:gd name="T21" fmla="*/ 490 h 1027"/>
              <a:gd name="T22" fmla="*/ 154 w 398"/>
              <a:gd name="T23" fmla="*/ 524 h 1027"/>
              <a:gd name="T24" fmla="*/ 177 w 398"/>
              <a:gd name="T25" fmla="*/ 557 h 1027"/>
              <a:gd name="T26" fmla="*/ 56 w 398"/>
              <a:gd name="T27" fmla="*/ 842 h 1027"/>
              <a:gd name="T28" fmla="*/ 14 w 398"/>
              <a:gd name="T29" fmla="*/ 848 h 1027"/>
              <a:gd name="T30" fmla="*/ 14 w 398"/>
              <a:gd name="T31" fmla="*/ 898 h 1027"/>
              <a:gd name="T32" fmla="*/ 57 w 398"/>
              <a:gd name="T33" fmla="*/ 903 h 1027"/>
              <a:gd name="T34" fmla="*/ 181 w 398"/>
              <a:gd name="T35" fmla="*/ 1027 h 1027"/>
              <a:gd name="T36" fmla="*/ 193 w 398"/>
              <a:gd name="T37" fmla="*/ 1015 h 1027"/>
              <a:gd name="T38" fmla="*/ 69 w 398"/>
              <a:gd name="T39" fmla="*/ 891 h 1027"/>
              <a:gd name="T40" fmla="*/ 69 w 398"/>
              <a:gd name="T41" fmla="*/ 855 h 1027"/>
              <a:gd name="T42" fmla="*/ 196 w 398"/>
              <a:gd name="T43" fmla="*/ 559 h 1027"/>
              <a:gd name="T44" fmla="*/ 223 w 398"/>
              <a:gd name="T45" fmla="*/ 532 h 1027"/>
              <a:gd name="T46" fmla="*/ 398 w 398"/>
              <a:gd name="T47" fmla="*/ 532 h 1027"/>
              <a:gd name="T48" fmla="*/ 398 w 398"/>
              <a:gd name="T49" fmla="*/ 515 h 1027"/>
              <a:gd name="T50" fmla="*/ 223 w 398"/>
              <a:gd name="T51" fmla="*/ 515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8" h="1027">
                <a:moveTo>
                  <a:pt x="223" y="515"/>
                </a:moveTo>
                <a:cubicBezTo>
                  <a:pt x="220" y="503"/>
                  <a:pt x="210" y="493"/>
                  <a:pt x="197" y="490"/>
                </a:cubicBezTo>
                <a:cubicBezTo>
                  <a:pt x="191" y="369"/>
                  <a:pt x="144" y="259"/>
                  <a:pt x="68" y="173"/>
                </a:cubicBezTo>
                <a:cubicBezTo>
                  <a:pt x="76" y="162"/>
                  <a:pt x="76" y="148"/>
                  <a:pt x="69" y="136"/>
                </a:cubicBezTo>
                <a:cubicBezTo>
                  <a:pt x="193" y="12"/>
                  <a:pt x="193" y="12"/>
                  <a:pt x="193" y="12"/>
                </a:cubicBezTo>
                <a:cubicBezTo>
                  <a:pt x="181" y="0"/>
                  <a:pt x="181" y="0"/>
                  <a:pt x="181" y="0"/>
                </a:cubicBezTo>
                <a:cubicBezTo>
                  <a:pt x="57" y="124"/>
                  <a:pt x="57" y="124"/>
                  <a:pt x="57" y="124"/>
                </a:cubicBezTo>
                <a:cubicBezTo>
                  <a:pt x="43" y="116"/>
                  <a:pt x="25" y="118"/>
                  <a:pt x="14" y="129"/>
                </a:cubicBezTo>
                <a:cubicBezTo>
                  <a:pt x="0" y="143"/>
                  <a:pt x="0" y="165"/>
                  <a:pt x="14" y="179"/>
                </a:cubicBezTo>
                <a:cubicBezTo>
                  <a:pt x="25" y="190"/>
                  <a:pt x="41" y="192"/>
                  <a:pt x="54" y="186"/>
                </a:cubicBezTo>
                <a:cubicBezTo>
                  <a:pt x="126" y="268"/>
                  <a:pt x="172" y="374"/>
                  <a:pt x="178" y="490"/>
                </a:cubicBezTo>
                <a:cubicBezTo>
                  <a:pt x="164" y="495"/>
                  <a:pt x="154" y="508"/>
                  <a:pt x="154" y="524"/>
                </a:cubicBezTo>
                <a:cubicBezTo>
                  <a:pt x="154" y="539"/>
                  <a:pt x="163" y="552"/>
                  <a:pt x="177" y="557"/>
                </a:cubicBezTo>
                <a:cubicBezTo>
                  <a:pt x="167" y="666"/>
                  <a:pt x="123" y="764"/>
                  <a:pt x="56" y="842"/>
                </a:cubicBezTo>
                <a:cubicBezTo>
                  <a:pt x="42" y="835"/>
                  <a:pt x="25" y="837"/>
                  <a:pt x="14" y="848"/>
                </a:cubicBezTo>
                <a:cubicBezTo>
                  <a:pt x="0" y="862"/>
                  <a:pt x="0" y="884"/>
                  <a:pt x="14" y="898"/>
                </a:cubicBezTo>
                <a:cubicBezTo>
                  <a:pt x="26" y="910"/>
                  <a:pt x="44" y="912"/>
                  <a:pt x="57" y="903"/>
                </a:cubicBezTo>
                <a:cubicBezTo>
                  <a:pt x="181" y="1027"/>
                  <a:pt x="181" y="1027"/>
                  <a:pt x="181" y="1027"/>
                </a:cubicBezTo>
                <a:cubicBezTo>
                  <a:pt x="193" y="1015"/>
                  <a:pt x="193" y="1015"/>
                  <a:pt x="193" y="1015"/>
                </a:cubicBezTo>
                <a:cubicBezTo>
                  <a:pt x="69" y="891"/>
                  <a:pt x="69" y="891"/>
                  <a:pt x="69" y="891"/>
                </a:cubicBezTo>
                <a:cubicBezTo>
                  <a:pt x="76" y="880"/>
                  <a:pt x="76" y="866"/>
                  <a:pt x="69" y="855"/>
                </a:cubicBezTo>
                <a:cubicBezTo>
                  <a:pt x="140" y="774"/>
                  <a:pt x="186" y="672"/>
                  <a:pt x="196" y="559"/>
                </a:cubicBezTo>
                <a:cubicBezTo>
                  <a:pt x="209" y="556"/>
                  <a:pt x="220" y="546"/>
                  <a:pt x="223" y="532"/>
                </a:cubicBezTo>
                <a:cubicBezTo>
                  <a:pt x="398" y="532"/>
                  <a:pt x="398" y="532"/>
                  <a:pt x="398" y="532"/>
                </a:cubicBezTo>
                <a:cubicBezTo>
                  <a:pt x="398" y="515"/>
                  <a:pt x="398" y="515"/>
                  <a:pt x="398" y="515"/>
                </a:cubicBezTo>
                <a:lnTo>
                  <a:pt x="223" y="515"/>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ID">
              <a:latin typeface="+mn-lt"/>
            </a:endParaRPr>
          </a:p>
        </p:txBody>
      </p:sp>
      <p:sp>
        <p:nvSpPr>
          <p:cNvPr id="14" name="Oval 13">
            <a:extLst>
              <a:ext uri="{FF2B5EF4-FFF2-40B4-BE49-F238E27FC236}">
                <a16:creationId xmlns:a16="http://schemas.microsoft.com/office/drawing/2014/main" id="{9AFBE7B1-0C87-C048-B9C5-883EDDB7CCCD}"/>
              </a:ext>
            </a:extLst>
          </p:cNvPr>
          <p:cNvSpPr/>
          <p:nvPr/>
        </p:nvSpPr>
        <p:spPr>
          <a:xfrm>
            <a:off x="5858242" y="1251770"/>
            <a:ext cx="864000" cy="864000"/>
          </a:xfrm>
          <a:prstGeom prst="ellipse">
            <a:avLst/>
          </a:prstGeom>
          <a:solidFill>
            <a:schemeClr val="bg2"/>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15" name="Oval 14">
            <a:extLst>
              <a:ext uri="{FF2B5EF4-FFF2-40B4-BE49-F238E27FC236}">
                <a16:creationId xmlns:a16="http://schemas.microsoft.com/office/drawing/2014/main" id="{C37EF755-DB09-0344-A24A-AFD117E37023}"/>
              </a:ext>
            </a:extLst>
          </p:cNvPr>
          <p:cNvSpPr/>
          <p:nvPr/>
        </p:nvSpPr>
        <p:spPr>
          <a:xfrm>
            <a:off x="6592210" y="2978971"/>
            <a:ext cx="864000" cy="864000"/>
          </a:xfrm>
          <a:prstGeom prst="ellipse">
            <a:avLst/>
          </a:prstGeom>
          <a:solidFill>
            <a:schemeClr val="bg2"/>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ID"/>
          </a:p>
        </p:txBody>
      </p:sp>
      <p:sp>
        <p:nvSpPr>
          <p:cNvPr id="16" name="Oval 15">
            <a:extLst>
              <a:ext uri="{FF2B5EF4-FFF2-40B4-BE49-F238E27FC236}">
                <a16:creationId xmlns:a16="http://schemas.microsoft.com/office/drawing/2014/main" id="{9FA6BA8E-DF91-3F45-B865-6E4BCF025B8D}"/>
              </a:ext>
            </a:extLst>
          </p:cNvPr>
          <p:cNvSpPr/>
          <p:nvPr/>
        </p:nvSpPr>
        <p:spPr>
          <a:xfrm>
            <a:off x="5918567" y="4714108"/>
            <a:ext cx="864000" cy="864000"/>
          </a:xfrm>
          <a:prstGeom prst="ellipse">
            <a:avLst/>
          </a:prstGeom>
          <a:solidFill>
            <a:schemeClr val="bg2"/>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ID"/>
          </a:p>
        </p:txBody>
      </p:sp>
      <p:sp>
        <p:nvSpPr>
          <p:cNvPr id="4" name="Text Placeholder 3">
            <a:extLst>
              <a:ext uri="{FF2B5EF4-FFF2-40B4-BE49-F238E27FC236}">
                <a16:creationId xmlns:a16="http://schemas.microsoft.com/office/drawing/2014/main" id="{FCE7F10F-8B51-1748-823C-17DD1E165588}"/>
              </a:ext>
            </a:extLst>
          </p:cNvPr>
          <p:cNvSpPr>
            <a:spLocks noGrp="1"/>
          </p:cNvSpPr>
          <p:nvPr>
            <p:ph type="body" sz="quarter" idx="13" hasCustomPrompt="1"/>
          </p:nvPr>
        </p:nvSpPr>
        <p:spPr>
          <a:xfrm>
            <a:off x="6885117" y="1536232"/>
            <a:ext cx="3989965" cy="284693"/>
          </a:xfrm>
          <a:noFill/>
        </p:spPr>
        <p:txBody>
          <a:bodyPr wrap="square" lIns="187200" tIns="0" rIns="0" bIns="0" rtlCol="0" anchor="ctr">
            <a:noAutofit/>
          </a:bodyPr>
          <a:lstStyle>
            <a:lvl1pPr>
              <a:buNone/>
              <a:defRPr lang="en-US" sz="2000" dirty="0" smtClean="0">
                <a:solidFill>
                  <a:schemeClr val="tx1"/>
                </a:solidFill>
                <a:latin typeface="+mn-lt"/>
              </a:defRPr>
            </a:lvl1pPr>
          </a:lstStyle>
          <a:p>
            <a:pPr marL="0" lvl="0"/>
            <a:r>
              <a:rPr lang="en-US"/>
              <a:t>Point </a:t>
            </a:r>
            <a:r>
              <a:rPr lang="en-US" err="1"/>
              <a:t>numero</a:t>
            </a:r>
            <a:r>
              <a:rPr lang="en-US"/>
              <a:t> uno</a:t>
            </a:r>
          </a:p>
        </p:txBody>
      </p:sp>
      <p:sp>
        <p:nvSpPr>
          <p:cNvPr id="31" name="Text Placeholder 3">
            <a:extLst>
              <a:ext uri="{FF2B5EF4-FFF2-40B4-BE49-F238E27FC236}">
                <a16:creationId xmlns:a16="http://schemas.microsoft.com/office/drawing/2014/main" id="{32D06412-A46C-B840-8599-8BB39280AD7F}"/>
              </a:ext>
            </a:extLst>
          </p:cNvPr>
          <p:cNvSpPr>
            <a:spLocks noGrp="1"/>
          </p:cNvSpPr>
          <p:nvPr>
            <p:ph type="body" sz="quarter" idx="14" hasCustomPrompt="1"/>
          </p:nvPr>
        </p:nvSpPr>
        <p:spPr>
          <a:xfrm>
            <a:off x="7618210" y="3275767"/>
            <a:ext cx="3989965" cy="284693"/>
          </a:xfrm>
          <a:noFill/>
        </p:spPr>
        <p:txBody>
          <a:bodyPr wrap="square" lIns="187200" tIns="0" rIns="0" bIns="0" rtlCol="0" anchor="ctr">
            <a:noAutofit/>
          </a:bodyPr>
          <a:lstStyle>
            <a:lvl1pPr>
              <a:buNone/>
              <a:defRPr lang="en-US" sz="2000" dirty="0" smtClean="0">
                <a:solidFill>
                  <a:schemeClr val="tx1"/>
                </a:solidFill>
                <a:latin typeface="+mn-lt"/>
              </a:defRPr>
            </a:lvl1pPr>
          </a:lstStyle>
          <a:p>
            <a:pPr marL="0" lvl="0"/>
            <a:r>
              <a:rPr lang="en-US"/>
              <a:t>Point </a:t>
            </a:r>
            <a:r>
              <a:rPr lang="en-US" err="1"/>
              <a:t>numero</a:t>
            </a:r>
            <a:r>
              <a:rPr lang="en-US"/>
              <a:t> </a:t>
            </a:r>
            <a:r>
              <a:rPr lang="en-US" err="1"/>
              <a:t>deuzio</a:t>
            </a:r>
            <a:endParaRPr lang="en-US"/>
          </a:p>
        </p:txBody>
      </p:sp>
      <p:sp>
        <p:nvSpPr>
          <p:cNvPr id="32" name="Text Placeholder 3">
            <a:extLst>
              <a:ext uri="{FF2B5EF4-FFF2-40B4-BE49-F238E27FC236}">
                <a16:creationId xmlns:a16="http://schemas.microsoft.com/office/drawing/2014/main" id="{E5B3B5CB-24AD-CC48-B7B0-FB0A76CEB83F}"/>
              </a:ext>
            </a:extLst>
          </p:cNvPr>
          <p:cNvSpPr>
            <a:spLocks noGrp="1"/>
          </p:cNvSpPr>
          <p:nvPr>
            <p:ph type="body" sz="quarter" idx="15" hasCustomPrompt="1"/>
          </p:nvPr>
        </p:nvSpPr>
        <p:spPr>
          <a:xfrm>
            <a:off x="6935578" y="5001017"/>
            <a:ext cx="3989965" cy="284693"/>
          </a:xfrm>
          <a:noFill/>
        </p:spPr>
        <p:txBody>
          <a:bodyPr wrap="square" lIns="187200" tIns="0" rIns="0" bIns="0" rtlCol="0" anchor="ctr">
            <a:noAutofit/>
          </a:bodyPr>
          <a:lstStyle>
            <a:lvl1pPr>
              <a:buNone/>
              <a:defRPr lang="en-US" sz="2000" dirty="0" smtClean="0">
                <a:solidFill>
                  <a:schemeClr val="tx1"/>
                </a:solidFill>
                <a:latin typeface="+mn-lt"/>
              </a:defRPr>
            </a:lvl1pPr>
          </a:lstStyle>
          <a:p>
            <a:pPr marL="0" lvl="0"/>
            <a:r>
              <a:rPr lang="en-US"/>
              <a:t>Point </a:t>
            </a:r>
            <a:r>
              <a:rPr lang="en-US" err="1"/>
              <a:t>numero</a:t>
            </a:r>
            <a:r>
              <a:rPr lang="en-US"/>
              <a:t> tercio</a:t>
            </a:r>
          </a:p>
        </p:txBody>
      </p:sp>
      <p:sp>
        <p:nvSpPr>
          <p:cNvPr id="6" name="Picture Placeholder 5">
            <a:extLst>
              <a:ext uri="{FF2B5EF4-FFF2-40B4-BE49-F238E27FC236}">
                <a16:creationId xmlns:a16="http://schemas.microsoft.com/office/drawing/2014/main" id="{0F6F6B1F-1096-2A4C-9F75-CA96568D268B}"/>
              </a:ext>
            </a:extLst>
          </p:cNvPr>
          <p:cNvSpPr>
            <a:spLocks noGrp="1"/>
          </p:cNvSpPr>
          <p:nvPr>
            <p:ph type="pic" sz="quarter" idx="16" hasCustomPrompt="1"/>
          </p:nvPr>
        </p:nvSpPr>
        <p:spPr>
          <a:xfrm>
            <a:off x="6074242" y="1470066"/>
            <a:ext cx="432000" cy="432000"/>
          </a:xfrm>
        </p:spPr>
        <p:txBody>
          <a:bodyPr anchor="ctr">
            <a:noAutofit/>
          </a:bodyPr>
          <a:lstStyle>
            <a:lvl1pPr algn="ctr">
              <a:buNone/>
              <a:defRPr sz="900">
                <a:solidFill>
                  <a:schemeClr val="bg1"/>
                </a:solidFill>
                <a:latin typeface="+mn-lt"/>
              </a:defRPr>
            </a:lvl1pPr>
          </a:lstStyle>
          <a:p>
            <a:r>
              <a:rPr lang="fr-CA" err="1"/>
              <a:t>Icon</a:t>
            </a:r>
            <a:endParaRPr lang="fr-CA"/>
          </a:p>
        </p:txBody>
      </p:sp>
      <p:sp>
        <p:nvSpPr>
          <p:cNvPr id="33" name="Picture Placeholder 5">
            <a:extLst>
              <a:ext uri="{FF2B5EF4-FFF2-40B4-BE49-F238E27FC236}">
                <a16:creationId xmlns:a16="http://schemas.microsoft.com/office/drawing/2014/main" id="{47C324E6-CA3F-4C49-A975-D7D3CE494180}"/>
              </a:ext>
            </a:extLst>
          </p:cNvPr>
          <p:cNvSpPr>
            <a:spLocks noGrp="1"/>
          </p:cNvSpPr>
          <p:nvPr>
            <p:ph type="pic" sz="quarter" idx="17" hasCustomPrompt="1"/>
          </p:nvPr>
        </p:nvSpPr>
        <p:spPr>
          <a:xfrm>
            <a:off x="6808210" y="3202113"/>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34" name="Picture Placeholder 5">
            <a:extLst>
              <a:ext uri="{FF2B5EF4-FFF2-40B4-BE49-F238E27FC236}">
                <a16:creationId xmlns:a16="http://schemas.microsoft.com/office/drawing/2014/main" id="{63335112-DA21-3844-B8F8-73EB9FF611E6}"/>
              </a:ext>
            </a:extLst>
          </p:cNvPr>
          <p:cNvSpPr>
            <a:spLocks noGrp="1"/>
          </p:cNvSpPr>
          <p:nvPr>
            <p:ph type="pic" sz="quarter" idx="18" hasCustomPrompt="1"/>
          </p:nvPr>
        </p:nvSpPr>
        <p:spPr>
          <a:xfrm>
            <a:off x="6140542" y="4934162"/>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3" name="Title 2">
            <a:extLst>
              <a:ext uri="{FF2B5EF4-FFF2-40B4-BE49-F238E27FC236}">
                <a16:creationId xmlns:a16="http://schemas.microsoft.com/office/drawing/2014/main" id="{F6855BB9-FEA7-DE43-8FF9-2C3A95F3EF00}"/>
              </a:ext>
            </a:extLst>
          </p:cNvPr>
          <p:cNvSpPr>
            <a:spLocks noGrp="1"/>
          </p:cNvSpPr>
          <p:nvPr>
            <p:ph type="title" hasCustomPrompt="1"/>
          </p:nvPr>
        </p:nvSpPr>
        <p:spPr>
          <a:xfrm>
            <a:off x="371475" y="2810806"/>
            <a:ext cx="4860623" cy="1200329"/>
          </a:xfrm>
        </p:spPr>
        <p:txBody>
          <a:bodyPr>
            <a:noAutofit/>
          </a:bodyPr>
          <a:lstStyle>
            <a:lvl1pPr algn="r">
              <a:defRPr sz="4000">
                <a:solidFill>
                  <a:schemeClr val="tx1"/>
                </a:solidFill>
              </a:defRPr>
            </a:lvl1pPr>
          </a:lstStyle>
          <a:p>
            <a:r>
              <a:rPr lang="en-US"/>
              <a:t>Le </a:t>
            </a:r>
            <a:r>
              <a:rPr lang="en-US" err="1"/>
              <a:t>titre</a:t>
            </a:r>
            <a:r>
              <a:rPr lang="en-US"/>
              <a:t> de </a:t>
            </a:r>
            <a:r>
              <a:rPr lang="en-US" err="1"/>
              <a:t>votre</a:t>
            </a:r>
            <a:r>
              <a:rPr lang="en-US"/>
              <a:t> infographique</a:t>
            </a:r>
            <a:endParaRPr lang="fr-CA"/>
          </a:p>
        </p:txBody>
      </p:sp>
      <p:sp>
        <p:nvSpPr>
          <p:cNvPr id="5" name="Freeform 12">
            <a:extLst>
              <a:ext uri="{FF2B5EF4-FFF2-40B4-BE49-F238E27FC236}">
                <a16:creationId xmlns:a16="http://schemas.microsoft.com/office/drawing/2014/main" id="{B3A0D80F-73AF-5991-1FBE-D042F8966414}"/>
              </a:ext>
            </a:extLst>
          </p:cNvPr>
          <p:cNvSpPr>
            <a:spLocks/>
          </p:cNvSpPr>
          <p:nvPr userDrawn="1"/>
        </p:nvSpPr>
        <p:spPr bwMode="auto">
          <a:xfrm>
            <a:off x="5570310" y="1870302"/>
            <a:ext cx="1198563" cy="3081338"/>
          </a:xfrm>
          <a:custGeom>
            <a:avLst/>
            <a:gdLst>
              <a:gd name="T0" fmla="*/ 223 w 398"/>
              <a:gd name="T1" fmla="*/ 515 h 1027"/>
              <a:gd name="T2" fmla="*/ 197 w 398"/>
              <a:gd name="T3" fmla="*/ 490 h 1027"/>
              <a:gd name="T4" fmla="*/ 68 w 398"/>
              <a:gd name="T5" fmla="*/ 173 h 1027"/>
              <a:gd name="T6" fmla="*/ 69 w 398"/>
              <a:gd name="T7" fmla="*/ 136 h 1027"/>
              <a:gd name="T8" fmla="*/ 193 w 398"/>
              <a:gd name="T9" fmla="*/ 12 h 1027"/>
              <a:gd name="T10" fmla="*/ 181 w 398"/>
              <a:gd name="T11" fmla="*/ 0 h 1027"/>
              <a:gd name="T12" fmla="*/ 57 w 398"/>
              <a:gd name="T13" fmla="*/ 124 h 1027"/>
              <a:gd name="T14" fmla="*/ 14 w 398"/>
              <a:gd name="T15" fmla="*/ 129 h 1027"/>
              <a:gd name="T16" fmla="*/ 14 w 398"/>
              <a:gd name="T17" fmla="*/ 179 h 1027"/>
              <a:gd name="T18" fmla="*/ 54 w 398"/>
              <a:gd name="T19" fmla="*/ 186 h 1027"/>
              <a:gd name="T20" fmla="*/ 178 w 398"/>
              <a:gd name="T21" fmla="*/ 490 h 1027"/>
              <a:gd name="T22" fmla="*/ 154 w 398"/>
              <a:gd name="T23" fmla="*/ 524 h 1027"/>
              <a:gd name="T24" fmla="*/ 177 w 398"/>
              <a:gd name="T25" fmla="*/ 557 h 1027"/>
              <a:gd name="T26" fmla="*/ 56 w 398"/>
              <a:gd name="T27" fmla="*/ 842 h 1027"/>
              <a:gd name="T28" fmla="*/ 14 w 398"/>
              <a:gd name="T29" fmla="*/ 848 h 1027"/>
              <a:gd name="T30" fmla="*/ 14 w 398"/>
              <a:gd name="T31" fmla="*/ 898 h 1027"/>
              <a:gd name="T32" fmla="*/ 57 w 398"/>
              <a:gd name="T33" fmla="*/ 903 h 1027"/>
              <a:gd name="T34" fmla="*/ 181 w 398"/>
              <a:gd name="T35" fmla="*/ 1027 h 1027"/>
              <a:gd name="T36" fmla="*/ 193 w 398"/>
              <a:gd name="T37" fmla="*/ 1015 h 1027"/>
              <a:gd name="T38" fmla="*/ 69 w 398"/>
              <a:gd name="T39" fmla="*/ 891 h 1027"/>
              <a:gd name="T40" fmla="*/ 69 w 398"/>
              <a:gd name="T41" fmla="*/ 855 h 1027"/>
              <a:gd name="T42" fmla="*/ 196 w 398"/>
              <a:gd name="T43" fmla="*/ 559 h 1027"/>
              <a:gd name="T44" fmla="*/ 223 w 398"/>
              <a:gd name="T45" fmla="*/ 532 h 1027"/>
              <a:gd name="T46" fmla="*/ 398 w 398"/>
              <a:gd name="T47" fmla="*/ 532 h 1027"/>
              <a:gd name="T48" fmla="*/ 398 w 398"/>
              <a:gd name="T49" fmla="*/ 515 h 1027"/>
              <a:gd name="T50" fmla="*/ 223 w 398"/>
              <a:gd name="T51" fmla="*/ 515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8" h="1027">
                <a:moveTo>
                  <a:pt x="223" y="515"/>
                </a:moveTo>
                <a:cubicBezTo>
                  <a:pt x="220" y="503"/>
                  <a:pt x="210" y="493"/>
                  <a:pt x="197" y="490"/>
                </a:cubicBezTo>
                <a:cubicBezTo>
                  <a:pt x="191" y="369"/>
                  <a:pt x="144" y="259"/>
                  <a:pt x="68" y="173"/>
                </a:cubicBezTo>
                <a:cubicBezTo>
                  <a:pt x="76" y="162"/>
                  <a:pt x="76" y="148"/>
                  <a:pt x="69" y="136"/>
                </a:cubicBezTo>
                <a:cubicBezTo>
                  <a:pt x="193" y="12"/>
                  <a:pt x="193" y="12"/>
                  <a:pt x="193" y="12"/>
                </a:cubicBezTo>
                <a:cubicBezTo>
                  <a:pt x="181" y="0"/>
                  <a:pt x="181" y="0"/>
                  <a:pt x="181" y="0"/>
                </a:cubicBezTo>
                <a:cubicBezTo>
                  <a:pt x="57" y="124"/>
                  <a:pt x="57" y="124"/>
                  <a:pt x="57" y="124"/>
                </a:cubicBezTo>
                <a:cubicBezTo>
                  <a:pt x="43" y="116"/>
                  <a:pt x="25" y="118"/>
                  <a:pt x="14" y="129"/>
                </a:cubicBezTo>
                <a:cubicBezTo>
                  <a:pt x="0" y="143"/>
                  <a:pt x="0" y="165"/>
                  <a:pt x="14" y="179"/>
                </a:cubicBezTo>
                <a:cubicBezTo>
                  <a:pt x="25" y="190"/>
                  <a:pt x="41" y="192"/>
                  <a:pt x="54" y="186"/>
                </a:cubicBezTo>
                <a:cubicBezTo>
                  <a:pt x="126" y="268"/>
                  <a:pt x="172" y="374"/>
                  <a:pt x="178" y="490"/>
                </a:cubicBezTo>
                <a:cubicBezTo>
                  <a:pt x="164" y="495"/>
                  <a:pt x="154" y="508"/>
                  <a:pt x="154" y="524"/>
                </a:cubicBezTo>
                <a:cubicBezTo>
                  <a:pt x="154" y="539"/>
                  <a:pt x="163" y="552"/>
                  <a:pt x="177" y="557"/>
                </a:cubicBezTo>
                <a:cubicBezTo>
                  <a:pt x="167" y="666"/>
                  <a:pt x="123" y="764"/>
                  <a:pt x="56" y="842"/>
                </a:cubicBezTo>
                <a:cubicBezTo>
                  <a:pt x="42" y="835"/>
                  <a:pt x="25" y="837"/>
                  <a:pt x="14" y="848"/>
                </a:cubicBezTo>
                <a:cubicBezTo>
                  <a:pt x="0" y="862"/>
                  <a:pt x="0" y="884"/>
                  <a:pt x="14" y="898"/>
                </a:cubicBezTo>
                <a:cubicBezTo>
                  <a:pt x="26" y="910"/>
                  <a:pt x="44" y="912"/>
                  <a:pt x="57" y="903"/>
                </a:cubicBezTo>
                <a:cubicBezTo>
                  <a:pt x="181" y="1027"/>
                  <a:pt x="181" y="1027"/>
                  <a:pt x="181" y="1027"/>
                </a:cubicBezTo>
                <a:cubicBezTo>
                  <a:pt x="193" y="1015"/>
                  <a:pt x="193" y="1015"/>
                  <a:pt x="193" y="1015"/>
                </a:cubicBezTo>
                <a:cubicBezTo>
                  <a:pt x="69" y="891"/>
                  <a:pt x="69" y="891"/>
                  <a:pt x="69" y="891"/>
                </a:cubicBezTo>
                <a:cubicBezTo>
                  <a:pt x="76" y="880"/>
                  <a:pt x="76" y="866"/>
                  <a:pt x="69" y="855"/>
                </a:cubicBezTo>
                <a:cubicBezTo>
                  <a:pt x="140" y="774"/>
                  <a:pt x="186" y="672"/>
                  <a:pt x="196" y="559"/>
                </a:cubicBezTo>
                <a:cubicBezTo>
                  <a:pt x="209" y="556"/>
                  <a:pt x="220" y="546"/>
                  <a:pt x="223" y="532"/>
                </a:cubicBezTo>
                <a:cubicBezTo>
                  <a:pt x="398" y="532"/>
                  <a:pt x="398" y="532"/>
                  <a:pt x="398" y="532"/>
                </a:cubicBezTo>
                <a:cubicBezTo>
                  <a:pt x="398" y="515"/>
                  <a:pt x="398" y="515"/>
                  <a:pt x="398" y="515"/>
                </a:cubicBezTo>
                <a:lnTo>
                  <a:pt x="223" y="515"/>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ID">
              <a:latin typeface="+mn-lt"/>
            </a:endParaRPr>
          </a:p>
        </p:txBody>
      </p:sp>
      <p:sp>
        <p:nvSpPr>
          <p:cNvPr id="7" name="Oval 6">
            <a:extLst>
              <a:ext uri="{FF2B5EF4-FFF2-40B4-BE49-F238E27FC236}">
                <a16:creationId xmlns:a16="http://schemas.microsoft.com/office/drawing/2014/main" id="{4DE575CA-8B78-E95C-5F52-1F08AE5FF8DB}"/>
              </a:ext>
            </a:extLst>
          </p:cNvPr>
          <p:cNvSpPr/>
          <p:nvPr userDrawn="1"/>
        </p:nvSpPr>
        <p:spPr>
          <a:xfrm>
            <a:off x="5858242" y="1251770"/>
            <a:ext cx="864000" cy="864000"/>
          </a:xfrm>
          <a:prstGeom prst="ellipse">
            <a:avLst/>
          </a:prstGeom>
          <a:solidFill>
            <a:schemeClr val="bg2"/>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8" name="Oval 7">
            <a:extLst>
              <a:ext uri="{FF2B5EF4-FFF2-40B4-BE49-F238E27FC236}">
                <a16:creationId xmlns:a16="http://schemas.microsoft.com/office/drawing/2014/main" id="{3312A107-6B7E-25EB-B4EB-817D4E44A8EA}"/>
              </a:ext>
            </a:extLst>
          </p:cNvPr>
          <p:cNvSpPr/>
          <p:nvPr userDrawn="1"/>
        </p:nvSpPr>
        <p:spPr>
          <a:xfrm>
            <a:off x="6592210" y="2978971"/>
            <a:ext cx="864000" cy="864000"/>
          </a:xfrm>
          <a:prstGeom prst="ellipse">
            <a:avLst/>
          </a:prstGeom>
          <a:solidFill>
            <a:schemeClr val="bg2"/>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ID"/>
          </a:p>
        </p:txBody>
      </p:sp>
      <p:sp>
        <p:nvSpPr>
          <p:cNvPr id="9" name="Oval 8">
            <a:extLst>
              <a:ext uri="{FF2B5EF4-FFF2-40B4-BE49-F238E27FC236}">
                <a16:creationId xmlns:a16="http://schemas.microsoft.com/office/drawing/2014/main" id="{3607D2E0-8903-AF4D-41A3-05084670F05F}"/>
              </a:ext>
            </a:extLst>
          </p:cNvPr>
          <p:cNvSpPr/>
          <p:nvPr userDrawn="1"/>
        </p:nvSpPr>
        <p:spPr>
          <a:xfrm>
            <a:off x="5918567" y="4714108"/>
            <a:ext cx="864000" cy="864000"/>
          </a:xfrm>
          <a:prstGeom prst="ellipse">
            <a:avLst/>
          </a:prstGeom>
          <a:solidFill>
            <a:schemeClr val="bg2"/>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ID"/>
          </a:p>
        </p:txBody>
      </p:sp>
      <p:sp>
        <p:nvSpPr>
          <p:cNvPr id="11" name="Slide Number Placeholder 14">
            <a:extLst>
              <a:ext uri="{FF2B5EF4-FFF2-40B4-BE49-F238E27FC236}">
                <a16:creationId xmlns:a16="http://schemas.microsoft.com/office/drawing/2014/main" id="{FF7342C1-6F38-84A4-9860-C3937B087510}"/>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4214331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Infographic 4 points (dark)">
    <p:spTree>
      <p:nvGrpSpPr>
        <p:cNvPr id="1" name=""/>
        <p:cNvGrpSpPr/>
        <p:nvPr/>
      </p:nvGrpSpPr>
      <p:grpSpPr>
        <a:xfrm>
          <a:off x="0" y="0"/>
          <a:ext cx="0" cy="0"/>
          <a:chOff x="0" y="0"/>
          <a:chExt cx="0" cy="0"/>
        </a:xfrm>
      </p:grpSpPr>
      <p:sp>
        <p:nvSpPr>
          <p:cNvPr id="60" name="Text Placeholder 3">
            <a:extLst>
              <a:ext uri="{FF2B5EF4-FFF2-40B4-BE49-F238E27FC236}">
                <a16:creationId xmlns:a16="http://schemas.microsoft.com/office/drawing/2014/main" id="{90A855CA-A98A-8F44-B2EE-0A55195080AE}"/>
              </a:ext>
            </a:extLst>
          </p:cNvPr>
          <p:cNvSpPr>
            <a:spLocks noGrp="1"/>
          </p:cNvSpPr>
          <p:nvPr>
            <p:ph type="body" sz="quarter" idx="16" hasCustomPrompt="1"/>
          </p:nvPr>
        </p:nvSpPr>
        <p:spPr>
          <a:xfrm>
            <a:off x="6832979" y="5306113"/>
            <a:ext cx="3989965" cy="284693"/>
          </a:xfrm>
          <a:noFill/>
        </p:spPr>
        <p:txBody>
          <a:bodyPr wrap="square" lIns="187200" tIns="0" rIns="0" bIns="0" rtlCol="0" anchor="ctr">
            <a:noAutofit/>
          </a:bodyPr>
          <a:lstStyle>
            <a:lvl1pPr>
              <a:buNone/>
              <a:defRPr lang="en-US" sz="2000" dirty="0" smtClean="0">
                <a:solidFill>
                  <a:schemeClr val="tx1"/>
                </a:solidFill>
                <a:latin typeface="+mn-lt"/>
              </a:defRPr>
            </a:lvl1pPr>
          </a:lstStyle>
          <a:p>
            <a:pPr marL="0" lvl="0"/>
            <a:r>
              <a:rPr lang="en-US"/>
              <a:t>Point </a:t>
            </a:r>
            <a:r>
              <a:rPr lang="en-US" err="1"/>
              <a:t>numero</a:t>
            </a:r>
            <a:r>
              <a:rPr lang="en-US"/>
              <a:t> </a:t>
            </a:r>
            <a:r>
              <a:rPr lang="en-US" err="1"/>
              <a:t>quatro</a:t>
            </a:r>
            <a:endParaRPr lang="en-US"/>
          </a:p>
        </p:txBody>
      </p:sp>
      <p:sp>
        <p:nvSpPr>
          <p:cNvPr id="59" name="Text Placeholder 3">
            <a:extLst>
              <a:ext uri="{FF2B5EF4-FFF2-40B4-BE49-F238E27FC236}">
                <a16:creationId xmlns:a16="http://schemas.microsoft.com/office/drawing/2014/main" id="{82A7078B-6251-7444-9576-4A1C174C45F6}"/>
              </a:ext>
            </a:extLst>
          </p:cNvPr>
          <p:cNvSpPr>
            <a:spLocks noGrp="1"/>
          </p:cNvSpPr>
          <p:nvPr>
            <p:ph type="body" sz="quarter" idx="15" hasCustomPrompt="1"/>
          </p:nvPr>
        </p:nvSpPr>
        <p:spPr>
          <a:xfrm>
            <a:off x="7805879" y="3907056"/>
            <a:ext cx="3989965" cy="284693"/>
          </a:xfrm>
          <a:noFill/>
        </p:spPr>
        <p:txBody>
          <a:bodyPr wrap="square" lIns="187200" tIns="0" rIns="0" bIns="0" rtlCol="0" anchor="ctr">
            <a:noAutofit/>
          </a:bodyPr>
          <a:lstStyle>
            <a:lvl1pPr>
              <a:buNone/>
              <a:defRPr lang="en-US" sz="2000" dirty="0" smtClean="0">
                <a:solidFill>
                  <a:schemeClr val="tx1"/>
                </a:solidFill>
                <a:latin typeface="+mn-lt"/>
              </a:defRPr>
            </a:lvl1pPr>
          </a:lstStyle>
          <a:p>
            <a:pPr marL="0" lvl="0"/>
            <a:r>
              <a:rPr lang="en-US"/>
              <a:t>Point </a:t>
            </a:r>
            <a:r>
              <a:rPr lang="en-US" err="1"/>
              <a:t>numero</a:t>
            </a:r>
            <a:r>
              <a:rPr lang="en-US"/>
              <a:t> tercio</a:t>
            </a:r>
          </a:p>
        </p:txBody>
      </p:sp>
      <p:sp>
        <p:nvSpPr>
          <p:cNvPr id="58" name="Text Placeholder 3">
            <a:extLst>
              <a:ext uri="{FF2B5EF4-FFF2-40B4-BE49-F238E27FC236}">
                <a16:creationId xmlns:a16="http://schemas.microsoft.com/office/drawing/2014/main" id="{B2DFADE3-4619-8049-8786-D81853064963}"/>
              </a:ext>
            </a:extLst>
          </p:cNvPr>
          <p:cNvSpPr>
            <a:spLocks noGrp="1"/>
          </p:cNvSpPr>
          <p:nvPr>
            <p:ph type="body" sz="quarter" idx="14" hasCustomPrompt="1"/>
          </p:nvPr>
        </p:nvSpPr>
        <p:spPr>
          <a:xfrm>
            <a:off x="7818579" y="2560820"/>
            <a:ext cx="3989965" cy="284693"/>
          </a:xfrm>
          <a:noFill/>
        </p:spPr>
        <p:txBody>
          <a:bodyPr wrap="square" lIns="187200" tIns="0" rIns="0" bIns="0" rtlCol="0" anchor="ctr">
            <a:noAutofit/>
          </a:bodyPr>
          <a:lstStyle>
            <a:lvl1pPr>
              <a:buNone/>
              <a:defRPr lang="en-US" sz="2000" dirty="0" smtClean="0">
                <a:solidFill>
                  <a:schemeClr val="tx1"/>
                </a:solidFill>
                <a:latin typeface="+mn-lt"/>
              </a:defRPr>
            </a:lvl1pPr>
          </a:lstStyle>
          <a:p>
            <a:pPr marL="0" lvl="0"/>
            <a:r>
              <a:rPr lang="en-US"/>
              <a:t>Point </a:t>
            </a:r>
            <a:r>
              <a:rPr lang="en-US" err="1"/>
              <a:t>numero</a:t>
            </a:r>
            <a:r>
              <a:rPr lang="en-US"/>
              <a:t> </a:t>
            </a:r>
            <a:r>
              <a:rPr lang="en-US" err="1"/>
              <a:t>deuzio</a:t>
            </a:r>
            <a:endParaRPr lang="en-US"/>
          </a:p>
        </p:txBody>
      </p:sp>
      <p:sp>
        <p:nvSpPr>
          <p:cNvPr id="57" name="Text Placeholder 3">
            <a:extLst>
              <a:ext uri="{FF2B5EF4-FFF2-40B4-BE49-F238E27FC236}">
                <a16:creationId xmlns:a16="http://schemas.microsoft.com/office/drawing/2014/main" id="{0AAB4290-B1FA-664C-B8F9-F2B39EAD9705}"/>
              </a:ext>
            </a:extLst>
          </p:cNvPr>
          <p:cNvSpPr>
            <a:spLocks noGrp="1"/>
          </p:cNvSpPr>
          <p:nvPr>
            <p:ph type="body" sz="quarter" idx="13" hasCustomPrompt="1"/>
          </p:nvPr>
        </p:nvSpPr>
        <p:spPr>
          <a:xfrm>
            <a:off x="6826392" y="1172326"/>
            <a:ext cx="3989965" cy="284693"/>
          </a:xfrm>
          <a:noFill/>
        </p:spPr>
        <p:txBody>
          <a:bodyPr wrap="square" lIns="187200" tIns="0" rIns="0" bIns="0" rtlCol="0" anchor="ctr">
            <a:noAutofit/>
          </a:bodyPr>
          <a:lstStyle>
            <a:lvl1pPr>
              <a:buNone/>
              <a:defRPr lang="en-US" sz="2000" dirty="0" smtClean="0">
                <a:solidFill>
                  <a:schemeClr val="tx1"/>
                </a:solidFill>
                <a:latin typeface="+mn-lt"/>
              </a:defRPr>
            </a:lvl1pPr>
          </a:lstStyle>
          <a:p>
            <a:pPr marL="0" lvl="0"/>
            <a:r>
              <a:rPr lang="en-US"/>
              <a:t>Point </a:t>
            </a:r>
            <a:r>
              <a:rPr lang="en-US" err="1"/>
              <a:t>numero</a:t>
            </a:r>
            <a:r>
              <a:rPr lang="en-US"/>
              <a:t> uno</a:t>
            </a:r>
          </a:p>
        </p:txBody>
      </p:sp>
      <p:grpSp>
        <p:nvGrpSpPr>
          <p:cNvPr id="6" name="Group 5">
            <a:extLst>
              <a:ext uri="{FF2B5EF4-FFF2-40B4-BE49-F238E27FC236}">
                <a16:creationId xmlns:a16="http://schemas.microsoft.com/office/drawing/2014/main" id="{BFFF837D-92AB-48C2-B25E-23633C5A48DE}"/>
              </a:ext>
            </a:extLst>
          </p:cNvPr>
          <p:cNvGrpSpPr/>
          <p:nvPr/>
        </p:nvGrpSpPr>
        <p:grpSpPr>
          <a:xfrm>
            <a:off x="4965842" y="1889119"/>
            <a:ext cx="1458913" cy="2971800"/>
            <a:chOff x="3559176" y="1941513"/>
            <a:chExt cx="1458913" cy="2971800"/>
          </a:xfrm>
          <a:solidFill>
            <a:schemeClr val="accent2"/>
          </a:solidFill>
        </p:grpSpPr>
        <p:sp>
          <p:nvSpPr>
            <p:cNvPr id="46" name="Freeform 45">
              <a:extLst>
                <a:ext uri="{FF2B5EF4-FFF2-40B4-BE49-F238E27FC236}">
                  <a16:creationId xmlns:a16="http://schemas.microsoft.com/office/drawing/2014/main" id="{06273263-7A5E-427C-AD56-61DCA6D4432A}"/>
                </a:ext>
              </a:extLst>
            </p:cNvPr>
            <p:cNvSpPr>
              <a:spLocks/>
            </p:cNvSpPr>
            <p:nvPr/>
          </p:nvSpPr>
          <p:spPr bwMode="auto">
            <a:xfrm>
              <a:off x="3559176" y="1941513"/>
              <a:ext cx="1458913" cy="2971800"/>
            </a:xfrm>
            <a:custGeom>
              <a:avLst/>
              <a:gdLst>
                <a:gd name="T0" fmla="*/ 0 w 475"/>
                <a:gd name="T1" fmla="*/ 9 h 968"/>
                <a:gd name="T2" fmla="*/ 467 w 475"/>
                <a:gd name="T3" fmla="*/ 484 h 968"/>
                <a:gd name="T4" fmla="*/ 0 w 475"/>
                <a:gd name="T5" fmla="*/ 960 h 968"/>
                <a:gd name="T6" fmla="*/ 0 w 475"/>
                <a:gd name="T7" fmla="*/ 968 h 968"/>
                <a:gd name="T8" fmla="*/ 475 w 475"/>
                <a:gd name="T9" fmla="*/ 484 h 968"/>
                <a:gd name="T10" fmla="*/ 0 w 475"/>
                <a:gd name="T11" fmla="*/ 0 h 968"/>
                <a:gd name="T12" fmla="*/ 0 w 475"/>
                <a:gd name="T13" fmla="*/ 9 h 968"/>
              </a:gdLst>
              <a:ahLst/>
              <a:cxnLst>
                <a:cxn ang="0">
                  <a:pos x="T0" y="T1"/>
                </a:cxn>
                <a:cxn ang="0">
                  <a:pos x="T2" y="T3"/>
                </a:cxn>
                <a:cxn ang="0">
                  <a:pos x="T4" y="T5"/>
                </a:cxn>
                <a:cxn ang="0">
                  <a:pos x="T6" y="T7"/>
                </a:cxn>
                <a:cxn ang="0">
                  <a:pos x="T8" y="T9"/>
                </a:cxn>
                <a:cxn ang="0">
                  <a:pos x="T10" y="T11"/>
                </a:cxn>
                <a:cxn ang="0">
                  <a:pos x="T12" y="T13"/>
                </a:cxn>
              </a:cxnLst>
              <a:rect l="0" t="0" r="r" b="b"/>
              <a:pathLst>
                <a:path w="475" h="968">
                  <a:moveTo>
                    <a:pt x="0" y="9"/>
                  </a:moveTo>
                  <a:cubicBezTo>
                    <a:pt x="259" y="13"/>
                    <a:pt x="467" y="224"/>
                    <a:pt x="467" y="484"/>
                  </a:cubicBezTo>
                  <a:cubicBezTo>
                    <a:pt x="467" y="744"/>
                    <a:pt x="259" y="956"/>
                    <a:pt x="0" y="960"/>
                  </a:cubicBezTo>
                  <a:cubicBezTo>
                    <a:pt x="0" y="968"/>
                    <a:pt x="0" y="968"/>
                    <a:pt x="0" y="968"/>
                  </a:cubicBezTo>
                  <a:cubicBezTo>
                    <a:pt x="263" y="964"/>
                    <a:pt x="475" y="749"/>
                    <a:pt x="475" y="484"/>
                  </a:cubicBezTo>
                  <a:cubicBezTo>
                    <a:pt x="475" y="220"/>
                    <a:pt x="263" y="5"/>
                    <a:pt x="0" y="0"/>
                  </a:cubicBezTo>
                  <a:cubicBezTo>
                    <a:pt x="0" y="9"/>
                    <a:pt x="0" y="9"/>
                    <a:pt x="0" y="9"/>
                  </a:cubicBezTo>
                  <a:close/>
                </a:path>
              </a:pathLst>
            </a:custGeom>
            <a:grp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8" name="Freeform 47">
              <a:extLst>
                <a:ext uri="{FF2B5EF4-FFF2-40B4-BE49-F238E27FC236}">
                  <a16:creationId xmlns:a16="http://schemas.microsoft.com/office/drawing/2014/main" id="{4B2A5A0C-A2EE-4BA3-B310-A77A3D13B436}"/>
                </a:ext>
              </a:extLst>
            </p:cNvPr>
            <p:cNvSpPr>
              <a:spLocks/>
            </p:cNvSpPr>
            <p:nvPr/>
          </p:nvSpPr>
          <p:spPr bwMode="auto">
            <a:xfrm>
              <a:off x="3605213" y="2128838"/>
              <a:ext cx="1228725" cy="1239838"/>
            </a:xfrm>
            <a:custGeom>
              <a:avLst/>
              <a:gdLst>
                <a:gd name="T0" fmla="*/ 0 w 400"/>
                <a:gd name="T1" fmla="*/ 0 h 404"/>
                <a:gd name="T2" fmla="*/ 0 w 400"/>
                <a:gd name="T3" fmla="*/ 56 h 404"/>
                <a:gd name="T4" fmla="*/ 344 w 400"/>
                <a:gd name="T5" fmla="*/ 404 h 404"/>
                <a:gd name="T6" fmla="*/ 400 w 400"/>
                <a:gd name="T7" fmla="*/ 404 h 404"/>
                <a:gd name="T8" fmla="*/ 0 w 400"/>
                <a:gd name="T9" fmla="*/ 0 h 404"/>
              </a:gdLst>
              <a:ahLst/>
              <a:cxnLst>
                <a:cxn ang="0">
                  <a:pos x="T0" y="T1"/>
                </a:cxn>
                <a:cxn ang="0">
                  <a:pos x="T2" y="T3"/>
                </a:cxn>
                <a:cxn ang="0">
                  <a:pos x="T4" y="T5"/>
                </a:cxn>
                <a:cxn ang="0">
                  <a:pos x="T6" y="T7"/>
                </a:cxn>
                <a:cxn ang="0">
                  <a:pos x="T8" y="T9"/>
                </a:cxn>
              </a:cxnLst>
              <a:rect l="0" t="0" r="r" b="b"/>
              <a:pathLst>
                <a:path w="400" h="404">
                  <a:moveTo>
                    <a:pt x="0" y="0"/>
                  </a:moveTo>
                  <a:cubicBezTo>
                    <a:pt x="0" y="56"/>
                    <a:pt x="0" y="56"/>
                    <a:pt x="0" y="56"/>
                  </a:cubicBezTo>
                  <a:cubicBezTo>
                    <a:pt x="186" y="68"/>
                    <a:pt x="335" y="218"/>
                    <a:pt x="344" y="404"/>
                  </a:cubicBezTo>
                  <a:cubicBezTo>
                    <a:pt x="400" y="404"/>
                    <a:pt x="400" y="404"/>
                    <a:pt x="400" y="404"/>
                  </a:cubicBezTo>
                  <a:cubicBezTo>
                    <a:pt x="390" y="187"/>
                    <a:pt x="217" y="12"/>
                    <a:pt x="0" y="0"/>
                  </a:cubicBezTo>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9" name="Freeform 48">
              <a:extLst>
                <a:ext uri="{FF2B5EF4-FFF2-40B4-BE49-F238E27FC236}">
                  <a16:creationId xmlns:a16="http://schemas.microsoft.com/office/drawing/2014/main" id="{87C86F0C-01C3-42C0-B623-8A0F2C4757B7}"/>
                </a:ext>
              </a:extLst>
            </p:cNvPr>
            <p:cNvSpPr>
              <a:spLocks/>
            </p:cNvSpPr>
            <p:nvPr/>
          </p:nvSpPr>
          <p:spPr bwMode="auto">
            <a:xfrm>
              <a:off x="3605213" y="3503613"/>
              <a:ext cx="1228725" cy="1225550"/>
            </a:xfrm>
            <a:custGeom>
              <a:avLst/>
              <a:gdLst>
                <a:gd name="T0" fmla="*/ 400 w 400"/>
                <a:gd name="T1" fmla="*/ 0 h 399"/>
                <a:gd name="T2" fmla="*/ 344 w 400"/>
                <a:gd name="T3" fmla="*/ 0 h 399"/>
                <a:gd name="T4" fmla="*/ 0 w 400"/>
                <a:gd name="T5" fmla="*/ 343 h 399"/>
                <a:gd name="T6" fmla="*/ 0 w 400"/>
                <a:gd name="T7" fmla="*/ 399 h 399"/>
                <a:gd name="T8" fmla="*/ 400 w 400"/>
                <a:gd name="T9" fmla="*/ 0 h 399"/>
              </a:gdLst>
              <a:ahLst/>
              <a:cxnLst>
                <a:cxn ang="0">
                  <a:pos x="T0" y="T1"/>
                </a:cxn>
                <a:cxn ang="0">
                  <a:pos x="T2" y="T3"/>
                </a:cxn>
                <a:cxn ang="0">
                  <a:pos x="T4" y="T5"/>
                </a:cxn>
                <a:cxn ang="0">
                  <a:pos x="T6" y="T7"/>
                </a:cxn>
                <a:cxn ang="0">
                  <a:pos x="T8" y="T9"/>
                </a:cxn>
              </a:cxnLst>
              <a:rect l="0" t="0" r="r" b="b"/>
              <a:pathLst>
                <a:path w="400" h="399">
                  <a:moveTo>
                    <a:pt x="400" y="0"/>
                  </a:moveTo>
                  <a:cubicBezTo>
                    <a:pt x="344" y="0"/>
                    <a:pt x="344" y="0"/>
                    <a:pt x="344" y="0"/>
                  </a:cubicBezTo>
                  <a:cubicBezTo>
                    <a:pt x="332" y="184"/>
                    <a:pt x="184" y="331"/>
                    <a:pt x="0" y="343"/>
                  </a:cubicBezTo>
                  <a:cubicBezTo>
                    <a:pt x="0" y="399"/>
                    <a:pt x="0" y="399"/>
                    <a:pt x="0" y="399"/>
                  </a:cubicBezTo>
                  <a:cubicBezTo>
                    <a:pt x="215" y="387"/>
                    <a:pt x="388" y="215"/>
                    <a:pt x="400" y="0"/>
                  </a:cubicBezTo>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sp>
        <p:nvSpPr>
          <p:cNvPr id="11" name="Freeform 10">
            <a:extLst>
              <a:ext uri="{FF2B5EF4-FFF2-40B4-BE49-F238E27FC236}">
                <a16:creationId xmlns:a16="http://schemas.microsoft.com/office/drawing/2014/main" id="{11E0751B-1658-4D1D-898D-A5479E24B97F}"/>
              </a:ext>
            </a:extLst>
          </p:cNvPr>
          <p:cNvSpPr>
            <a:spLocks/>
          </p:cNvSpPr>
          <p:nvPr/>
        </p:nvSpPr>
        <p:spPr bwMode="auto">
          <a:xfrm>
            <a:off x="4938854" y="1873244"/>
            <a:ext cx="58738" cy="58738"/>
          </a:xfrm>
          <a:custGeom>
            <a:avLst/>
            <a:gdLst>
              <a:gd name="T0" fmla="*/ 9 w 19"/>
              <a:gd name="T1" fmla="*/ 19 h 19"/>
              <a:gd name="T2" fmla="*/ 0 w 19"/>
              <a:gd name="T3" fmla="*/ 9 h 19"/>
              <a:gd name="T4" fmla="*/ 9 w 19"/>
              <a:gd name="T5" fmla="*/ 0 h 19"/>
              <a:gd name="T6" fmla="*/ 19 w 19"/>
              <a:gd name="T7" fmla="*/ 10 h 19"/>
              <a:gd name="T8" fmla="*/ 9 w 19"/>
              <a:gd name="T9" fmla="*/ 19 h 19"/>
            </a:gdLst>
            <a:ahLst/>
            <a:cxnLst>
              <a:cxn ang="0">
                <a:pos x="T0" y="T1"/>
              </a:cxn>
              <a:cxn ang="0">
                <a:pos x="T2" y="T3"/>
              </a:cxn>
              <a:cxn ang="0">
                <a:pos x="T4" y="T5"/>
              </a:cxn>
              <a:cxn ang="0">
                <a:pos x="T6" y="T7"/>
              </a:cxn>
              <a:cxn ang="0">
                <a:pos x="T8" y="T9"/>
              </a:cxn>
            </a:cxnLst>
            <a:rect l="0" t="0" r="r" b="b"/>
            <a:pathLst>
              <a:path w="19" h="19">
                <a:moveTo>
                  <a:pt x="9" y="19"/>
                </a:moveTo>
                <a:cubicBezTo>
                  <a:pt x="4" y="19"/>
                  <a:pt x="0" y="14"/>
                  <a:pt x="0" y="9"/>
                </a:cubicBezTo>
                <a:cubicBezTo>
                  <a:pt x="0" y="4"/>
                  <a:pt x="4" y="0"/>
                  <a:pt x="9" y="0"/>
                </a:cubicBezTo>
                <a:cubicBezTo>
                  <a:pt x="15" y="0"/>
                  <a:pt x="19" y="5"/>
                  <a:pt x="19" y="10"/>
                </a:cubicBezTo>
                <a:cubicBezTo>
                  <a:pt x="18" y="15"/>
                  <a:pt x="14" y="19"/>
                  <a:pt x="9" y="1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2" name="Freeform 11">
            <a:extLst>
              <a:ext uri="{FF2B5EF4-FFF2-40B4-BE49-F238E27FC236}">
                <a16:creationId xmlns:a16="http://schemas.microsoft.com/office/drawing/2014/main" id="{3D93D628-17C2-462F-82D8-7D840053A989}"/>
              </a:ext>
            </a:extLst>
          </p:cNvPr>
          <p:cNvSpPr>
            <a:spLocks/>
          </p:cNvSpPr>
          <p:nvPr/>
        </p:nvSpPr>
        <p:spPr bwMode="auto">
          <a:xfrm>
            <a:off x="4938854" y="4821231"/>
            <a:ext cx="58738" cy="58738"/>
          </a:xfrm>
          <a:custGeom>
            <a:avLst/>
            <a:gdLst>
              <a:gd name="T0" fmla="*/ 9 w 19"/>
              <a:gd name="T1" fmla="*/ 0 h 19"/>
              <a:gd name="T2" fmla="*/ 0 w 19"/>
              <a:gd name="T3" fmla="*/ 9 h 19"/>
              <a:gd name="T4" fmla="*/ 9 w 19"/>
              <a:gd name="T5" fmla="*/ 18 h 19"/>
              <a:gd name="T6" fmla="*/ 19 w 19"/>
              <a:gd name="T7" fmla="*/ 9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4"/>
                  <a:pt x="4" y="19"/>
                  <a:pt x="9" y="18"/>
                </a:cubicBezTo>
                <a:cubicBezTo>
                  <a:pt x="15" y="18"/>
                  <a:pt x="19" y="14"/>
                  <a:pt x="19" y="9"/>
                </a:cubicBezTo>
                <a:cubicBezTo>
                  <a:pt x="18" y="4"/>
                  <a:pt x="14" y="0"/>
                  <a:pt x="9"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4" name="Oval 13">
            <a:extLst>
              <a:ext uri="{FF2B5EF4-FFF2-40B4-BE49-F238E27FC236}">
                <a16:creationId xmlns:a16="http://schemas.microsoft.com/office/drawing/2014/main" id="{0A8E9846-2A56-4CFE-B0DB-E6ACE38B6679}"/>
              </a:ext>
            </a:extLst>
          </p:cNvPr>
          <p:cNvSpPr>
            <a:spLocks noChangeArrowheads="1"/>
          </p:cNvSpPr>
          <p:nvPr/>
        </p:nvSpPr>
        <p:spPr bwMode="auto">
          <a:xfrm>
            <a:off x="5887979" y="5002800"/>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3" name="Freeform 42">
            <a:extLst>
              <a:ext uri="{FF2B5EF4-FFF2-40B4-BE49-F238E27FC236}">
                <a16:creationId xmlns:a16="http://schemas.microsoft.com/office/drawing/2014/main" id="{548B9DB1-D186-47C6-9CCD-95EBD6F3F186}"/>
              </a:ext>
            </a:extLst>
          </p:cNvPr>
          <p:cNvSpPr>
            <a:spLocks/>
          </p:cNvSpPr>
          <p:nvPr/>
        </p:nvSpPr>
        <p:spPr bwMode="auto">
          <a:xfrm>
            <a:off x="5527817" y="4643431"/>
            <a:ext cx="1298575" cy="1298575"/>
          </a:xfrm>
          <a:custGeom>
            <a:avLst/>
            <a:gdLst>
              <a:gd name="T0" fmla="*/ 373 w 423"/>
              <a:gd name="T1" fmla="*/ 374 h 423"/>
              <a:gd name="T2" fmla="*/ 375 w 423"/>
              <a:gd name="T3" fmla="*/ 375 h 423"/>
              <a:gd name="T4" fmla="*/ 423 w 423"/>
              <a:gd name="T5" fmla="*/ 259 h 423"/>
              <a:gd name="T6" fmla="*/ 375 w 423"/>
              <a:gd name="T7" fmla="*/ 143 h 423"/>
              <a:gd name="T8" fmla="*/ 259 w 423"/>
              <a:gd name="T9" fmla="*/ 95 h 423"/>
              <a:gd name="T10" fmla="*/ 160 w 423"/>
              <a:gd name="T11" fmla="*/ 129 h 423"/>
              <a:gd name="T12" fmla="*/ 161 w 423"/>
              <a:gd name="T13" fmla="*/ 130 h 423"/>
              <a:gd name="T14" fmla="*/ 162 w 423"/>
              <a:gd name="T15" fmla="*/ 129 h 423"/>
              <a:gd name="T16" fmla="*/ 34 w 423"/>
              <a:gd name="T17" fmla="*/ 0 h 423"/>
              <a:gd name="T18" fmla="*/ 0 w 423"/>
              <a:gd name="T19" fmla="*/ 34 h 423"/>
              <a:gd name="T20" fmla="*/ 128 w 423"/>
              <a:gd name="T21" fmla="*/ 163 h 423"/>
              <a:gd name="T22" fmla="*/ 130 w 423"/>
              <a:gd name="T23" fmla="*/ 161 h 423"/>
              <a:gd name="T24" fmla="*/ 128 w 423"/>
              <a:gd name="T25" fmla="*/ 160 h 423"/>
              <a:gd name="T26" fmla="*/ 95 w 423"/>
              <a:gd name="T27" fmla="*/ 259 h 423"/>
              <a:gd name="T28" fmla="*/ 143 w 423"/>
              <a:gd name="T29" fmla="*/ 375 h 423"/>
              <a:gd name="T30" fmla="*/ 259 w 423"/>
              <a:gd name="T31" fmla="*/ 423 h 423"/>
              <a:gd name="T32" fmla="*/ 375 w 423"/>
              <a:gd name="T33" fmla="*/ 375 h 423"/>
              <a:gd name="T34" fmla="*/ 373 w 423"/>
              <a:gd name="T35" fmla="*/ 374 h 423"/>
              <a:gd name="T36" fmla="*/ 372 w 423"/>
              <a:gd name="T37" fmla="*/ 372 h 423"/>
              <a:gd name="T38" fmla="*/ 259 w 423"/>
              <a:gd name="T39" fmla="*/ 419 h 423"/>
              <a:gd name="T40" fmla="*/ 146 w 423"/>
              <a:gd name="T41" fmla="*/ 372 h 423"/>
              <a:gd name="T42" fmla="*/ 99 w 423"/>
              <a:gd name="T43" fmla="*/ 259 h 423"/>
              <a:gd name="T44" fmla="*/ 131 w 423"/>
              <a:gd name="T45" fmla="*/ 163 h 423"/>
              <a:gd name="T46" fmla="*/ 132 w 423"/>
              <a:gd name="T47" fmla="*/ 161 h 423"/>
              <a:gd name="T48" fmla="*/ 6 w 423"/>
              <a:gd name="T49" fmla="*/ 34 h 423"/>
              <a:gd name="T50" fmla="*/ 34 w 423"/>
              <a:gd name="T51" fmla="*/ 6 h 423"/>
              <a:gd name="T52" fmla="*/ 161 w 423"/>
              <a:gd name="T53" fmla="*/ 133 h 423"/>
              <a:gd name="T54" fmla="*/ 162 w 423"/>
              <a:gd name="T55" fmla="*/ 132 h 423"/>
              <a:gd name="T56" fmla="*/ 259 w 423"/>
              <a:gd name="T57" fmla="*/ 99 h 423"/>
              <a:gd name="T58" fmla="*/ 372 w 423"/>
              <a:gd name="T59" fmla="*/ 146 h 423"/>
              <a:gd name="T60" fmla="*/ 419 w 423"/>
              <a:gd name="T61" fmla="*/ 259 h 423"/>
              <a:gd name="T62" fmla="*/ 372 w 423"/>
              <a:gd name="T63" fmla="*/ 372 h 423"/>
              <a:gd name="T64" fmla="*/ 373 w 423"/>
              <a:gd name="T65" fmla="*/ 37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373" y="374"/>
                </a:moveTo>
                <a:cubicBezTo>
                  <a:pt x="375" y="375"/>
                  <a:pt x="375" y="375"/>
                  <a:pt x="375" y="375"/>
                </a:cubicBezTo>
                <a:cubicBezTo>
                  <a:pt x="407" y="343"/>
                  <a:pt x="423" y="301"/>
                  <a:pt x="423" y="259"/>
                </a:cubicBezTo>
                <a:cubicBezTo>
                  <a:pt x="423" y="217"/>
                  <a:pt x="407" y="175"/>
                  <a:pt x="375" y="143"/>
                </a:cubicBezTo>
                <a:cubicBezTo>
                  <a:pt x="343" y="111"/>
                  <a:pt x="301" y="95"/>
                  <a:pt x="259" y="95"/>
                </a:cubicBezTo>
                <a:cubicBezTo>
                  <a:pt x="224" y="95"/>
                  <a:pt x="189" y="106"/>
                  <a:pt x="160" y="129"/>
                </a:cubicBezTo>
                <a:cubicBezTo>
                  <a:pt x="161" y="130"/>
                  <a:pt x="161" y="130"/>
                  <a:pt x="161" y="130"/>
                </a:cubicBezTo>
                <a:cubicBezTo>
                  <a:pt x="162" y="129"/>
                  <a:pt x="162" y="129"/>
                  <a:pt x="162" y="129"/>
                </a:cubicBezTo>
                <a:cubicBezTo>
                  <a:pt x="34" y="0"/>
                  <a:pt x="34" y="0"/>
                  <a:pt x="34" y="0"/>
                </a:cubicBezTo>
                <a:cubicBezTo>
                  <a:pt x="0" y="34"/>
                  <a:pt x="0" y="34"/>
                  <a:pt x="0" y="34"/>
                </a:cubicBezTo>
                <a:cubicBezTo>
                  <a:pt x="128" y="163"/>
                  <a:pt x="128" y="163"/>
                  <a:pt x="128" y="163"/>
                </a:cubicBezTo>
                <a:cubicBezTo>
                  <a:pt x="130" y="161"/>
                  <a:pt x="130" y="161"/>
                  <a:pt x="130" y="161"/>
                </a:cubicBezTo>
                <a:cubicBezTo>
                  <a:pt x="128" y="160"/>
                  <a:pt x="128" y="160"/>
                  <a:pt x="128" y="160"/>
                </a:cubicBezTo>
                <a:cubicBezTo>
                  <a:pt x="106" y="189"/>
                  <a:pt x="95" y="224"/>
                  <a:pt x="95" y="259"/>
                </a:cubicBezTo>
                <a:cubicBezTo>
                  <a:pt x="95" y="301"/>
                  <a:pt x="111" y="343"/>
                  <a:pt x="143" y="375"/>
                </a:cubicBezTo>
                <a:cubicBezTo>
                  <a:pt x="175" y="407"/>
                  <a:pt x="217" y="423"/>
                  <a:pt x="259" y="423"/>
                </a:cubicBezTo>
                <a:cubicBezTo>
                  <a:pt x="301" y="423"/>
                  <a:pt x="343" y="407"/>
                  <a:pt x="375" y="375"/>
                </a:cubicBezTo>
                <a:cubicBezTo>
                  <a:pt x="373" y="374"/>
                  <a:pt x="373" y="374"/>
                  <a:pt x="373" y="374"/>
                </a:cubicBezTo>
                <a:cubicBezTo>
                  <a:pt x="372" y="372"/>
                  <a:pt x="372" y="372"/>
                  <a:pt x="372" y="372"/>
                </a:cubicBezTo>
                <a:cubicBezTo>
                  <a:pt x="341" y="404"/>
                  <a:pt x="300" y="419"/>
                  <a:pt x="259" y="419"/>
                </a:cubicBezTo>
                <a:cubicBezTo>
                  <a:pt x="218" y="419"/>
                  <a:pt x="177" y="404"/>
                  <a:pt x="146" y="372"/>
                </a:cubicBezTo>
                <a:cubicBezTo>
                  <a:pt x="114" y="341"/>
                  <a:pt x="99" y="300"/>
                  <a:pt x="99" y="259"/>
                </a:cubicBezTo>
                <a:cubicBezTo>
                  <a:pt x="99" y="225"/>
                  <a:pt x="110" y="191"/>
                  <a:pt x="131" y="163"/>
                </a:cubicBezTo>
                <a:cubicBezTo>
                  <a:pt x="132" y="161"/>
                  <a:pt x="132" y="161"/>
                  <a:pt x="132" y="161"/>
                </a:cubicBezTo>
                <a:cubicBezTo>
                  <a:pt x="6" y="34"/>
                  <a:pt x="6" y="34"/>
                  <a:pt x="6" y="34"/>
                </a:cubicBezTo>
                <a:cubicBezTo>
                  <a:pt x="34" y="6"/>
                  <a:pt x="34" y="6"/>
                  <a:pt x="34" y="6"/>
                </a:cubicBezTo>
                <a:cubicBezTo>
                  <a:pt x="161" y="133"/>
                  <a:pt x="161" y="133"/>
                  <a:pt x="161" y="133"/>
                </a:cubicBezTo>
                <a:cubicBezTo>
                  <a:pt x="162" y="132"/>
                  <a:pt x="162" y="132"/>
                  <a:pt x="162" y="132"/>
                </a:cubicBezTo>
                <a:cubicBezTo>
                  <a:pt x="190" y="110"/>
                  <a:pt x="225" y="99"/>
                  <a:pt x="259" y="99"/>
                </a:cubicBezTo>
                <a:cubicBezTo>
                  <a:pt x="300" y="99"/>
                  <a:pt x="341" y="115"/>
                  <a:pt x="372" y="146"/>
                </a:cubicBezTo>
                <a:cubicBezTo>
                  <a:pt x="403" y="177"/>
                  <a:pt x="419" y="218"/>
                  <a:pt x="419" y="259"/>
                </a:cubicBezTo>
                <a:cubicBezTo>
                  <a:pt x="419" y="300"/>
                  <a:pt x="403" y="341"/>
                  <a:pt x="372" y="372"/>
                </a:cubicBezTo>
                <a:lnTo>
                  <a:pt x="373" y="37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4" name="Oval 43">
            <a:extLst>
              <a:ext uri="{FF2B5EF4-FFF2-40B4-BE49-F238E27FC236}">
                <a16:creationId xmlns:a16="http://schemas.microsoft.com/office/drawing/2014/main" id="{392FF6AF-1D57-4804-98F6-3ECD9DE21D47}"/>
              </a:ext>
            </a:extLst>
          </p:cNvPr>
          <p:cNvSpPr>
            <a:spLocks noChangeArrowheads="1"/>
          </p:cNvSpPr>
          <p:nvPr/>
        </p:nvSpPr>
        <p:spPr bwMode="auto">
          <a:xfrm>
            <a:off x="5467492" y="4578344"/>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16" name="Group 15">
            <a:extLst>
              <a:ext uri="{FF2B5EF4-FFF2-40B4-BE49-F238E27FC236}">
                <a16:creationId xmlns:a16="http://schemas.microsoft.com/office/drawing/2014/main" id="{571B230B-40CB-4582-9AD6-26702F7B7999}"/>
              </a:ext>
            </a:extLst>
          </p:cNvPr>
          <p:cNvGrpSpPr/>
          <p:nvPr/>
        </p:nvGrpSpPr>
        <p:grpSpPr>
          <a:xfrm>
            <a:off x="6142179" y="2201856"/>
            <a:ext cx="1663700" cy="1008063"/>
            <a:chOff x="4735513" y="2254250"/>
            <a:chExt cx="1663700" cy="1008063"/>
          </a:xfrm>
          <a:solidFill>
            <a:schemeClr val="accent2"/>
          </a:solidFill>
        </p:grpSpPr>
        <p:sp>
          <p:nvSpPr>
            <p:cNvPr id="39" name="Oval 38">
              <a:extLst>
                <a:ext uri="{FF2B5EF4-FFF2-40B4-BE49-F238E27FC236}">
                  <a16:creationId xmlns:a16="http://schemas.microsoft.com/office/drawing/2014/main" id="{E2A2861F-71DA-42BB-AE2F-2442F77926D6}"/>
                </a:ext>
              </a:extLst>
            </p:cNvPr>
            <p:cNvSpPr>
              <a:spLocks noChangeArrowheads="1"/>
            </p:cNvSpPr>
            <p:nvPr/>
          </p:nvSpPr>
          <p:spPr bwMode="auto">
            <a:xfrm>
              <a:off x="5463182" y="2323561"/>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40" name="Group 39">
              <a:extLst>
                <a:ext uri="{FF2B5EF4-FFF2-40B4-BE49-F238E27FC236}">
                  <a16:creationId xmlns:a16="http://schemas.microsoft.com/office/drawing/2014/main" id="{C12B85C7-21A7-4C3E-B737-5AEC8EDAF013}"/>
                </a:ext>
              </a:extLst>
            </p:cNvPr>
            <p:cNvGrpSpPr/>
            <p:nvPr/>
          </p:nvGrpSpPr>
          <p:grpSpPr>
            <a:xfrm>
              <a:off x="4735513" y="2254250"/>
              <a:ext cx="1663700" cy="1008063"/>
              <a:chOff x="4735513" y="2254250"/>
              <a:chExt cx="1663700" cy="1008063"/>
            </a:xfrm>
            <a:grpFill/>
          </p:grpSpPr>
          <p:sp>
            <p:nvSpPr>
              <p:cNvPr id="41" name="Freeform 40">
                <a:extLst>
                  <a:ext uri="{FF2B5EF4-FFF2-40B4-BE49-F238E27FC236}">
                    <a16:creationId xmlns:a16="http://schemas.microsoft.com/office/drawing/2014/main" id="{B1A6F206-DF01-4D36-AD0F-67E3DEFF28E9}"/>
                  </a:ext>
                </a:extLst>
              </p:cNvPr>
              <p:cNvSpPr>
                <a:spLocks/>
              </p:cNvSpPr>
              <p:nvPr/>
            </p:nvSpPr>
            <p:spPr bwMode="auto">
              <a:xfrm>
                <a:off x="4846638" y="2254250"/>
                <a:ext cx="1552575" cy="1008063"/>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grp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2" name="Oval 41">
                <a:extLst>
                  <a:ext uri="{FF2B5EF4-FFF2-40B4-BE49-F238E27FC236}">
                    <a16:creationId xmlns:a16="http://schemas.microsoft.com/office/drawing/2014/main" id="{C9DAFCCA-EA0F-42FB-A7FC-0404A35B2BBD}"/>
                  </a:ext>
                </a:extLst>
              </p:cNvPr>
              <p:cNvSpPr>
                <a:spLocks noChangeArrowheads="1"/>
              </p:cNvSpPr>
              <p:nvPr/>
            </p:nvSpPr>
            <p:spPr bwMode="auto">
              <a:xfrm>
                <a:off x="4735513" y="2641600"/>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grpSp>
        <p:nvGrpSpPr>
          <p:cNvPr id="17" name="Group 16">
            <a:extLst>
              <a:ext uri="{FF2B5EF4-FFF2-40B4-BE49-F238E27FC236}">
                <a16:creationId xmlns:a16="http://schemas.microsoft.com/office/drawing/2014/main" id="{FA42DD30-D864-441D-8626-1B63937901DA}"/>
              </a:ext>
            </a:extLst>
          </p:cNvPr>
          <p:cNvGrpSpPr/>
          <p:nvPr/>
        </p:nvGrpSpPr>
        <p:grpSpPr>
          <a:xfrm>
            <a:off x="5467492" y="814381"/>
            <a:ext cx="1358900" cy="1357313"/>
            <a:chOff x="4060826" y="866775"/>
            <a:chExt cx="1358900" cy="1357313"/>
          </a:xfrm>
        </p:grpSpPr>
        <p:sp>
          <p:nvSpPr>
            <p:cNvPr id="35" name="Oval 34">
              <a:extLst>
                <a:ext uri="{FF2B5EF4-FFF2-40B4-BE49-F238E27FC236}">
                  <a16:creationId xmlns:a16="http://schemas.microsoft.com/office/drawing/2014/main" id="{BEBFD504-4D30-4505-9930-8C54560E8AF9}"/>
                </a:ext>
              </a:extLst>
            </p:cNvPr>
            <p:cNvSpPr>
              <a:spLocks noChangeArrowheads="1"/>
            </p:cNvSpPr>
            <p:nvPr/>
          </p:nvSpPr>
          <p:spPr bwMode="auto">
            <a:xfrm>
              <a:off x="4481313" y="941582"/>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36" name="Group 35">
              <a:extLst>
                <a:ext uri="{FF2B5EF4-FFF2-40B4-BE49-F238E27FC236}">
                  <a16:creationId xmlns:a16="http://schemas.microsoft.com/office/drawing/2014/main" id="{1EA51F31-600C-4408-B57F-11CCA424FCDE}"/>
                </a:ext>
              </a:extLst>
            </p:cNvPr>
            <p:cNvGrpSpPr/>
            <p:nvPr/>
          </p:nvGrpSpPr>
          <p:grpSpPr>
            <a:xfrm>
              <a:off x="4060826" y="866775"/>
              <a:ext cx="1358900" cy="1357313"/>
              <a:chOff x="4060826" y="866775"/>
              <a:chExt cx="1358900" cy="1357313"/>
            </a:xfrm>
          </p:grpSpPr>
          <p:sp>
            <p:nvSpPr>
              <p:cNvPr id="37" name="Freeform 36">
                <a:extLst>
                  <a:ext uri="{FF2B5EF4-FFF2-40B4-BE49-F238E27FC236}">
                    <a16:creationId xmlns:a16="http://schemas.microsoft.com/office/drawing/2014/main" id="{623F5A64-19B1-421C-81AA-369ED9549550}"/>
                  </a:ext>
                </a:extLst>
              </p:cNvPr>
              <p:cNvSpPr>
                <a:spLocks/>
              </p:cNvSpPr>
              <p:nvPr/>
            </p:nvSpPr>
            <p:spPr bwMode="auto">
              <a:xfrm>
                <a:off x="4121151" y="866775"/>
                <a:ext cx="1298575" cy="1298575"/>
              </a:xfrm>
              <a:custGeom>
                <a:avLst/>
                <a:gdLst>
                  <a:gd name="T0" fmla="*/ 144 w 423"/>
                  <a:gd name="T1" fmla="*/ 50 h 423"/>
                  <a:gd name="T2" fmla="*/ 143 w 423"/>
                  <a:gd name="T3" fmla="*/ 48 h 423"/>
                  <a:gd name="T4" fmla="*/ 95 w 423"/>
                  <a:gd name="T5" fmla="*/ 164 h 423"/>
                  <a:gd name="T6" fmla="*/ 128 w 423"/>
                  <a:gd name="T7" fmla="*/ 263 h 423"/>
                  <a:gd name="T8" fmla="*/ 130 w 423"/>
                  <a:gd name="T9" fmla="*/ 262 h 423"/>
                  <a:gd name="T10" fmla="*/ 128 w 423"/>
                  <a:gd name="T11" fmla="*/ 261 h 423"/>
                  <a:gd name="T12" fmla="*/ 0 w 423"/>
                  <a:gd name="T13" fmla="*/ 389 h 423"/>
                  <a:gd name="T14" fmla="*/ 34 w 423"/>
                  <a:gd name="T15" fmla="*/ 423 h 423"/>
                  <a:gd name="T16" fmla="*/ 162 w 423"/>
                  <a:gd name="T17" fmla="*/ 295 h 423"/>
                  <a:gd name="T18" fmla="*/ 161 w 423"/>
                  <a:gd name="T19" fmla="*/ 293 h 423"/>
                  <a:gd name="T20" fmla="*/ 160 w 423"/>
                  <a:gd name="T21" fmla="*/ 295 h 423"/>
                  <a:gd name="T22" fmla="*/ 259 w 423"/>
                  <a:gd name="T23" fmla="*/ 328 h 423"/>
                  <a:gd name="T24" fmla="*/ 375 w 423"/>
                  <a:gd name="T25" fmla="*/ 280 h 423"/>
                  <a:gd name="T26" fmla="*/ 423 w 423"/>
                  <a:gd name="T27" fmla="*/ 164 h 423"/>
                  <a:gd name="T28" fmla="*/ 375 w 423"/>
                  <a:gd name="T29" fmla="*/ 48 h 423"/>
                  <a:gd name="T30" fmla="*/ 259 w 423"/>
                  <a:gd name="T31" fmla="*/ 0 h 423"/>
                  <a:gd name="T32" fmla="*/ 143 w 423"/>
                  <a:gd name="T33" fmla="*/ 48 h 423"/>
                  <a:gd name="T34" fmla="*/ 144 w 423"/>
                  <a:gd name="T35" fmla="*/ 50 h 423"/>
                  <a:gd name="T36" fmla="*/ 146 w 423"/>
                  <a:gd name="T37" fmla="*/ 51 h 423"/>
                  <a:gd name="T38" fmla="*/ 259 w 423"/>
                  <a:gd name="T39" fmla="*/ 4 h 423"/>
                  <a:gd name="T40" fmla="*/ 372 w 423"/>
                  <a:gd name="T41" fmla="*/ 51 h 423"/>
                  <a:gd name="T42" fmla="*/ 419 w 423"/>
                  <a:gd name="T43" fmla="*/ 164 h 423"/>
                  <a:gd name="T44" fmla="*/ 372 w 423"/>
                  <a:gd name="T45" fmla="*/ 277 h 423"/>
                  <a:gd name="T46" fmla="*/ 259 w 423"/>
                  <a:gd name="T47" fmla="*/ 324 h 423"/>
                  <a:gd name="T48" fmla="*/ 162 w 423"/>
                  <a:gd name="T49" fmla="*/ 292 h 423"/>
                  <a:gd name="T50" fmla="*/ 161 w 423"/>
                  <a:gd name="T51" fmla="*/ 291 h 423"/>
                  <a:gd name="T52" fmla="*/ 34 w 423"/>
                  <a:gd name="T53" fmla="*/ 417 h 423"/>
                  <a:gd name="T54" fmla="*/ 6 w 423"/>
                  <a:gd name="T55" fmla="*/ 389 h 423"/>
                  <a:gd name="T56" fmla="*/ 132 w 423"/>
                  <a:gd name="T57" fmla="*/ 262 h 423"/>
                  <a:gd name="T58" fmla="*/ 131 w 423"/>
                  <a:gd name="T59" fmla="*/ 261 h 423"/>
                  <a:gd name="T60" fmla="*/ 99 w 423"/>
                  <a:gd name="T61" fmla="*/ 164 h 423"/>
                  <a:gd name="T62" fmla="*/ 146 w 423"/>
                  <a:gd name="T63" fmla="*/ 51 h 423"/>
                  <a:gd name="T64" fmla="*/ 144 w 423"/>
                  <a:gd name="T65" fmla="*/ 5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144" y="50"/>
                    </a:moveTo>
                    <a:cubicBezTo>
                      <a:pt x="143" y="48"/>
                      <a:pt x="143" y="48"/>
                      <a:pt x="143" y="48"/>
                    </a:cubicBezTo>
                    <a:cubicBezTo>
                      <a:pt x="111" y="80"/>
                      <a:pt x="95" y="122"/>
                      <a:pt x="95" y="164"/>
                    </a:cubicBezTo>
                    <a:cubicBezTo>
                      <a:pt x="95" y="199"/>
                      <a:pt x="106" y="234"/>
                      <a:pt x="128" y="263"/>
                    </a:cubicBezTo>
                    <a:cubicBezTo>
                      <a:pt x="130" y="262"/>
                      <a:pt x="130" y="262"/>
                      <a:pt x="130" y="262"/>
                    </a:cubicBezTo>
                    <a:cubicBezTo>
                      <a:pt x="128" y="261"/>
                      <a:pt x="128" y="261"/>
                      <a:pt x="128" y="261"/>
                    </a:cubicBezTo>
                    <a:cubicBezTo>
                      <a:pt x="0" y="389"/>
                      <a:pt x="0" y="389"/>
                      <a:pt x="0" y="389"/>
                    </a:cubicBezTo>
                    <a:cubicBezTo>
                      <a:pt x="34" y="423"/>
                      <a:pt x="34" y="423"/>
                      <a:pt x="34" y="423"/>
                    </a:cubicBezTo>
                    <a:cubicBezTo>
                      <a:pt x="162" y="295"/>
                      <a:pt x="162" y="295"/>
                      <a:pt x="162" y="295"/>
                    </a:cubicBezTo>
                    <a:cubicBezTo>
                      <a:pt x="161" y="293"/>
                      <a:pt x="161" y="293"/>
                      <a:pt x="161" y="293"/>
                    </a:cubicBezTo>
                    <a:cubicBezTo>
                      <a:pt x="160" y="295"/>
                      <a:pt x="160" y="295"/>
                      <a:pt x="160" y="295"/>
                    </a:cubicBezTo>
                    <a:cubicBezTo>
                      <a:pt x="189" y="317"/>
                      <a:pt x="224" y="328"/>
                      <a:pt x="259" y="328"/>
                    </a:cubicBezTo>
                    <a:cubicBezTo>
                      <a:pt x="301" y="328"/>
                      <a:pt x="343" y="312"/>
                      <a:pt x="375" y="280"/>
                    </a:cubicBezTo>
                    <a:cubicBezTo>
                      <a:pt x="407" y="248"/>
                      <a:pt x="423" y="206"/>
                      <a:pt x="423" y="164"/>
                    </a:cubicBezTo>
                    <a:cubicBezTo>
                      <a:pt x="423" y="122"/>
                      <a:pt x="407" y="80"/>
                      <a:pt x="375" y="48"/>
                    </a:cubicBezTo>
                    <a:cubicBezTo>
                      <a:pt x="343" y="16"/>
                      <a:pt x="301" y="0"/>
                      <a:pt x="259" y="0"/>
                    </a:cubicBezTo>
                    <a:cubicBezTo>
                      <a:pt x="217" y="0"/>
                      <a:pt x="175" y="16"/>
                      <a:pt x="143" y="48"/>
                    </a:cubicBezTo>
                    <a:cubicBezTo>
                      <a:pt x="144" y="50"/>
                      <a:pt x="144" y="50"/>
                      <a:pt x="144" y="50"/>
                    </a:cubicBezTo>
                    <a:cubicBezTo>
                      <a:pt x="146" y="51"/>
                      <a:pt x="146" y="51"/>
                      <a:pt x="146" y="51"/>
                    </a:cubicBezTo>
                    <a:cubicBezTo>
                      <a:pt x="177" y="20"/>
                      <a:pt x="218" y="4"/>
                      <a:pt x="259" y="4"/>
                    </a:cubicBezTo>
                    <a:cubicBezTo>
                      <a:pt x="300" y="4"/>
                      <a:pt x="341" y="20"/>
                      <a:pt x="372" y="51"/>
                    </a:cubicBezTo>
                    <a:cubicBezTo>
                      <a:pt x="403" y="82"/>
                      <a:pt x="419" y="123"/>
                      <a:pt x="419" y="164"/>
                    </a:cubicBezTo>
                    <a:cubicBezTo>
                      <a:pt x="419" y="205"/>
                      <a:pt x="403" y="246"/>
                      <a:pt x="372" y="277"/>
                    </a:cubicBezTo>
                    <a:cubicBezTo>
                      <a:pt x="341" y="309"/>
                      <a:pt x="300" y="324"/>
                      <a:pt x="259" y="324"/>
                    </a:cubicBezTo>
                    <a:cubicBezTo>
                      <a:pt x="225" y="324"/>
                      <a:pt x="190" y="313"/>
                      <a:pt x="162" y="292"/>
                    </a:cubicBezTo>
                    <a:cubicBezTo>
                      <a:pt x="161" y="291"/>
                      <a:pt x="161" y="291"/>
                      <a:pt x="161" y="291"/>
                    </a:cubicBezTo>
                    <a:cubicBezTo>
                      <a:pt x="34" y="417"/>
                      <a:pt x="34" y="417"/>
                      <a:pt x="34" y="417"/>
                    </a:cubicBezTo>
                    <a:cubicBezTo>
                      <a:pt x="6" y="389"/>
                      <a:pt x="6" y="389"/>
                      <a:pt x="6" y="389"/>
                    </a:cubicBezTo>
                    <a:cubicBezTo>
                      <a:pt x="132" y="262"/>
                      <a:pt x="132" y="262"/>
                      <a:pt x="132" y="262"/>
                    </a:cubicBezTo>
                    <a:cubicBezTo>
                      <a:pt x="131" y="261"/>
                      <a:pt x="131" y="261"/>
                      <a:pt x="131" y="261"/>
                    </a:cubicBezTo>
                    <a:cubicBezTo>
                      <a:pt x="110" y="232"/>
                      <a:pt x="99" y="198"/>
                      <a:pt x="99" y="164"/>
                    </a:cubicBezTo>
                    <a:cubicBezTo>
                      <a:pt x="99" y="123"/>
                      <a:pt x="114" y="82"/>
                      <a:pt x="146" y="51"/>
                    </a:cubicBezTo>
                    <a:lnTo>
                      <a:pt x="144" y="50"/>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8" name="Oval 37">
                <a:extLst>
                  <a:ext uri="{FF2B5EF4-FFF2-40B4-BE49-F238E27FC236}">
                    <a16:creationId xmlns:a16="http://schemas.microsoft.com/office/drawing/2014/main" id="{217D5989-5458-4BAD-905B-37C085156CB4}"/>
                  </a:ext>
                </a:extLst>
              </p:cNvPr>
              <p:cNvSpPr>
                <a:spLocks noChangeArrowheads="1"/>
              </p:cNvSpPr>
              <p:nvPr/>
            </p:nvSpPr>
            <p:spPr bwMode="auto">
              <a:xfrm>
                <a:off x="4060826" y="1990725"/>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sp>
        <p:nvSpPr>
          <p:cNvPr id="32" name="Oval 31">
            <a:extLst>
              <a:ext uri="{FF2B5EF4-FFF2-40B4-BE49-F238E27FC236}">
                <a16:creationId xmlns:a16="http://schemas.microsoft.com/office/drawing/2014/main" id="{2480A721-C8ED-423B-9914-B45F660CDCFD}"/>
              </a:ext>
            </a:extLst>
          </p:cNvPr>
          <p:cNvSpPr>
            <a:spLocks noChangeArrowheads="1"/>
          </p:cNvSpPr>
          <p:nvPr/>
        </p:nvSpPr>
        <p:spPr bwMode="auto">
          <a:xfrm>
            <a:off x="6869848" y="3612150"/>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3" name="Freeform 32">
            <a:extLst>
              <a:ext uri="{FF2B5EF4-FFF2-40B4-BE49-F238E27FC236}">
                <a16:creationId xmlns:a16="http://schemas.microsoft.com/office/drawing/2014/main" id="{D3ECFD1C-A7F5-4BC4-8F2E-FD6BE96B8AF8}"/>
              </a:ext>
            </a:extLst>
          </p:cNvPr>
          <p:cNvSpPr>
            <a:spLocks/>
          </p:cNvSpPr>
          <p:nvPr/>
        </p:nvSpPr>
        <p:spPr bwMode="auto">
          <a:xfrm>
            <a:off x="6253304" y="3541706"/>
            <a:ext cx="1552575" cy="1006475"/>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4" name="Oval 33">
            <a:extLst>
              <a:ext uri="{FF2B5EF4-FFF2-40B4-BE49-F238E27FC236}">
                <a16:creationId xmlns:a16="http://schemas.microsoft.com/office/drawing/2014/main" id="{7C0F4F41-E2E1-407E-9F93-CC9E4344E8C3}"/>
              </a:ext>
            </a:extLst>
          </p:cNvPr>
          <p:cNvSpPr>
            <a:spLocks noChangeArrowheads="1"/>
          </p:cNvSpPr>
          <p:nvPr/>
        </p:nvSpPr>
        <p:spPr bwMode="auto">
          <a:xfrm>
            <a:off x="6142179" y="3927469"/>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61" name="Picture Placeholder 5">
            <a:extLst>
              <a:ext uri="{FF2B5EF4-FFF2-40B4-BE49-F238E27FC236}">
                <a16:creationId xmlns:a16="http://schemas.microsoft.com/office/drawing/2014/main" id="{595AB94B-EDBD-954A-9E88-4D2A5CCA8938}"/>
              </a:ext>
            </a:extLst>
          </p:cNvPr>
          <p:cNvSpPr>
            <a:spLocks noGrp="1"/>
          </p:cNvSpPr>
          <p:nvPr>
            <p:ph type="pic" sz="quarter" idx="17" hasCustomPrompt="1"/>
          </p:nvPr>
        </p:nvSpPr>
        <p:spPr>
          <a:xfrm>
            <a:off x="6103979" y="1114713"/>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62" name="Picture Placeholder 5">
            <a:extLst>
              <a:ext uri="{FF2B5EF4-FFF2-40B4-BE49-F238E27FC236}">
                <a16:creationId xmlns:a16="http://schemas.microsoft.com/office/drawing/2014/main" id="{A0303341-05F2-0E47-A209-C84D70E1D459}"/>
              </a:ext>
            </a:extLst>
          </p:cNvPr>
          <p:cNvSpPr>
            <a:spLocks noGrp="1"/>
          </p:cNvSpPr>
          <p:nvPr>
            <p:ph type="pic" sz="quarter" idx="18" hasCustomPrompt="1"/>
          </p:nvPr>
        </p:nvSpPr>
        <p:spPr>
          <a:xfrm>
            <a:off x="7079160" y="2480363"/>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63" name="Picture Placeholder 5">
            <a:extLst>
              <a:ext uri="{FF2B5EF4-FFF2-40B4-BE49-F238E27FC236}">
                <a16:creationId xmlns:a16="http://schemas.microsoft.com/office/drawing/2014/main" id="{6D21BB50-470C-6F48-AB06-528FCC9062C9}"/>
              </a:ext>
            </a:extLst>
          </p:cNvPr>
          <p:cNvSpPr>
            <a:spLocks noGrp="1"/>
          </p:cNvSpPr>
          <p:nvPr>
            <p:ph type="pic" sz="quarter" idx="19" hasCustomPrompt="1"/>
          </p:nvPr>
        </p:nvSpPr>
        <p:spPr>
          <a:xfrm>
            <a:off x="7070335" y="3847994"/>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64" name="Picture Placeholder 5">
            <a:extLst>
              <a:ext uri="{FF2B5EF4-FFF2-40B4-BE49-F238E27FC236}">
                <a16:creationId xmlns:a16="http://schemas.microsoft.com/office/drawing/2014/main" id="{51935B76-82D4-BB45-8434-1476A414FEF1}"/>
              </a:ext>
            </a:extLst>
          </p:cNvPr>
          <p:cNvSpPr>
            <a:spLocks noGrp="1"/>
          </p:cNvSpPr>
          <p:nvPr>
            <p:ph type="pic" sz="quarter" idx="20" hasCustomPrompt="1"/>
          </p:nvPr>
        </p:nvSpPr>
        <p:spPr>
          <a:xfrm>
            <a:off x="6101660" y="5232459"/>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2" name="TextBox 1">
            <a:extLst>
              <a:ext uri="{FF2B5EF4-FFF2-40B4-BE49-F238E27FC236}">
                <a16:creationId xmlns:a16="http://schemas.microsoft.com/office/drawing/2014/main" id="{ED024A09-4824-7F4D-AD9C-38FF231B410F}"/>
              </a:ext>
            </a:extLst>
          </p:cNvPr>
          <p:cNvSpPr txBox="1"/>
          <p:nvPr/>
        </p:nvSpPr>
        <p:spPr>
          <a:xfrm>
            <a:off x="2251276" y="1556795"/>
            <a:ext cx="184731" cy="369332"/>
          </a:xfrm>
          <a:prstGeom prst="rect">
            <a:avLst/>
          </a:prstGeom>
          <a:noFill/>
        </p:spPr>
        <p:txBody>
          <a:bodyPr wrap="none" rtlCol="0">
            <a:noAutofit/>
          </a:bodyPr>
          <a:lstStyle/>
          <a:p>
            <a:endParaRPr lang="fr-CA"/>
          </a:p>
        </p:txBody>
      </p:sp>
      <p:sp>
        <p:nvSpPr>
          <p:cNvPr id="4" name="Title 2">
            <a:extLst>
              <a:ext uri="{FF2B5EF4-FFF2-40B4-BE49-F238E27FC236}">
                <a16:creationId xmlns:a16="http://schemas.microsoft.com/office/drawing/2014/main" id="{C280194C-5747-71B2-419B-4F7C0C3233EC}"/>
              </a:ext>
            </a:extLst>
          </p:cNvPr>
          <p:cNvSpPr>
            <a:spLocks noGrp="1"/>
          </p:cNvSpPr>
          <p:nvPr>
            <p:ph type="title" hasCustomPrompt="1"/>
          </p:nvPr>
        </p:nvSpPr>
        <p:spPr>
          <a:xfrm>
            <a:off x="371475" y="2772540"/>
            <a:ext cx="4860623" cy="1276862"/>
          </a:xfrm>
        </p:spPr>
        <p:txBody>
          <a:bodyPr>
            <a:noAutofit/>
          </a:bodyPr>
          <a:lstStyle>
            <a:lvl1pPr algn="r">
              <a:defRPr sz="4000">
                <a:solidFill>
                  <a:schemeClr val="tx1"/>
                </a:solidFill>
              </a:defRPr>
            </a:lvl1pPr>
          </a:lstStyle>
          <a:p>
            <a:r>
              <a:rPr lang="en-US"/>
              <a:t>Le </a:t>
            </a:r>
            <a:r>
              <a:rPr lang="en-US" err="1"/>
              <a:t>titre</a:t>
            </a:r>
            <a:r>
              <a:rPr lang="en-US"/>
              <a:t> de </a:t>
            </a:r>
            <a:r>
              <a:rPr lang="en-US" err="1"/>
              <a:t>votre</a:t>
            </a:r>
            <a:r>
              <a:rPr lang="en-US"/>
              <a:t> infographique</a:t>
            </a:r>
            <a:endParaRPr lang="fr-CA"/>
          </a:p>
        </p:txBody>
      </p:sp>
      <p:grpSp>
        <p:nvGrpSpPr>
          <p:cNvPr id="3" name="Group 2">
            <a:extLst>
              <a:ext uri="{FF2B5EF4-FFF2-40B4-BE49-F238E27FC236}">
                <a16:creationId xmlns:a16="http://schemas.microsoft.com/office/drawing/2014/main" id="{E1A18C04-D972-4FA7-3771-8EA3208E3A49}"/>
              </a:ext>
            </a:extLst>
          </p:cNvPr>
          <p:cNvGrpSpPr/>
          <p:nvPr userDrawn="1"/>
        </p:nvGrpSpPr>
        <p:grpSpPr>
          <a:xfrm>
            <a:off x="4965842" y="1889119"/>
            <a:ext cx="1458913" cy="2971800"/>
            <a:chOff x="3559176" y="1941513"/>
            <a:chExt cx="1458913" cy="2971800"/>
          </a:xfrm>
          <a:solidFill>
            <a:schemeClr val="accent2"/>
          </a:solidFill>
        </p:grpSpPr>
        <p:sp>
          <p:nvSpPr>
            <p:cNvPr id="7" name="Freeform 45">
              <a:extLst>
                <a:ext uri="{FF2B5EF4-FFF2-40B4-BE49-F238E27FC236}">
                  <a16:creationId xmlns:a16="http://schemas.microsoft.com/office/drawing/2014/main" id="{FE453B21-6F75-0467-966E-1D7CBAF813A7}"/>
                </a:ext>
              </a:extLst>
            </p:cNvPr>
            <p:cNvSpPr>
              <a:spLocks/>
            </p:cNvSpPr>
            <p:nvPr userDrawn="1"/>
          </p:nvSpPr>
          <p:spPr bwMode="auto">
            <a:xfrm>
              <a:off x="3559176" y="1941513"/>
              <a:ext cx="1458913" cy="2971800"/>
            </a:xfrm>
            <a:custGeom>
              <a:avLst/>
              <a:gdLst>
                <a:gd name="T0" fmla="*/ 0 w 475"/>
                <a:gd name="T1" fmla="*/ 9 h 968"/>
                <a:gd name="T2" fmla="*/ 467 w 475"/>
                <a:gd name="T3" fmla="*/ 484 h 968"/>
                <a:gd name="T4" fmla="*/ 0 w 475"/>
                <a:gd name="T5" fmla="*/ 960 h 968"/>
                <a:gd name="T6" fmla="*/ 0 w 475"/>
                <a:gd name="T7" fmla="*/ 968 h 968"/>
                <a:gd name="T8" fmla="*/ 475 w 475"/>
                <a:gd name="T9" fmla="*/ 484 h 968"/>
                <a:gd name="T10" fmla="*/ 0 w 475"/>
                <a:gd name="T11" fmla="*/ 0 h 968"/>
                <a:gd name="T12" fmla="*/ 0 w 475"/>
                <a:gd name="T13" fmla="*/ 9 h 968"/>
              </a:gdLst>
              <a:ahLst/>
              <a:cxnLst>
                <a:cxn ang="0">
                  <a:pos x="T0" y="T1"/>
                </a:cxn>
                <a:cxn ang="0">
                  <a:pos x="T2" y="T3"/>
                </a:cxn>
                <a:cxn ang="0">
                  <a:pos x="T4" y="T5"/>
                </a:cxn>
                <a:cxn ang="0">
                  <a:pos x="T6" y="T7"/>
                </a:cxn>
                <a:cxn ang="0">
                  <a:pos x="T8" y="T9"/>
                </a:cxn>
                <a:cxn ang="0">
                  <a:pos x="T10" y="T11"/>
                </a:cxn>
                <a:cxn ang="0">
                  <a:pos x="T12" y="T13"/>
                </a:cxn>
              </a:cxnLst>
              <a:rect l="0" t="0" r="r" b="b"/>
              <a:pathLst>
                <a:path w="475" h="968">
                  <a:moveTo>
                    <a:pt x="0" y="9"/>
                  </a:moveTo>
                  <a:cubicBezTo>
                    <a:pt x="259" y="13"/>
                    <a:pt x="467" y="224"/>
                    <a:pt x="467" y="484"/>
                  </a:cubicBezTo>
                  <a:cubicBezTo>
                    <a:pt x="467" y="744"/>
                    <a:pt x="259" y="956"/>
                    <a:pt x="0" y="960"/>
                  </a:cubicBezTo>
                  <a:cubicBezTo>
                    <a:pt x="0" y="968"/>
                    <a:pt x="0" y="968"/>
                    <a:pt x="0" y="968"/>
                  </a:cubicBezTo>
                  <a:cubicBezTo>
                    <a:pt x="263" y="964"/>
                    <a:pt x="475" y="749"/>
                    <a:pt x="475" y="484"/>
                  </a:cubicBezTo>
                  <a:cubicBezTo>
                    <a:pt x="475" y="220"/>
                    <a:pt x="263" y="5"/>
                    <a:pt x="0" y="0"/>
                  </a:cubicBezTo>
                  <a:cubicBezTo>
                    <a:pt x="0" y="9"/>
                    <a:pt x="0" y="9"/>
                    <a:pt x="0" y="9"/>
                  </a:cubicBezTo>
                  <a:close/>
                </a:path>
              </a:pathLst>
            </a:custGeom>
            <a:grp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8" name="Freeform 47">
              <a:extLst>
                <a:ext uri="{FF2B5EF4-FFF2-40B4-BE49-F238E27FC236}">
                  <a16:creationId xmlns:a16="http://schemas.microsoft.com/office/drawing/2014/main" id="{55CDC140-8B8F-16C4-D20B-492247AB7B50}"/>
                </a:ext>
              </a:extLst>
            </p:cNvPr>
            <p:cNvSpPr>
              <a:spLocks/>
            </p:cNvSpPr>
            <p:nvPr userDrawn="1"/>
          </p:nvSpPr>
          <p:spPr bwMode="auto">
            <a:xfrm>
              <a:off x="3605213" y="2128838"/>
              <a:ext cx="1228725" cy="1239838"/>
            </a:xfrm>
            <a:custGeom>
              <a:avLst/>
              <a:gdLst>
                <a:gd name="T0" fmla="*/ 0 w 400"/>
                <a:gd name="T1" fmla="*/ 0 h 404"/>
                <a:gd name="T2" fmla="*/ 0 w 400"/>
                <a:gd name="T3" fmla="*/ 56 h 404"/>
                <a:gd name="T4" fmla="*/ 344 w 400"/>
                <a:gd name="T5" fmla="*/ 404 h 404"/>
                <a:gd name="T6" fmla="*/ 400 w 400"/>
                <a:gd name="T7" fmla="*/ 404 h 404"/>
                <a:gd name="T8" fmla="*/ 0 w 400"/>
                <a:gd name="T9" fmla="*/ 0 h 404"/>
              </a:gdLst>
              <a:ahLst/>
              <a:cxnLst>
                <a:cxn ang="0">
                  <a:pos x="T0" y="T1"/>
                </a:cxn>
                <a:cxn ang="0">
                  <a:pos x="T2" y="T3"/>
                </a:cxn>
                <a:cxn ang="0">
                  <a:pos x="T4" y="T5"/>
                </a:cxn>
                <a:cxn ang="0">
                  <a:pos x="T6" y="T7"/>
                </a:cxn>
                <a:cxn ang="0">
                  <a:pos x="T8" y="T9"/>
                </a:cxn>
              </a:cxnLst>
              <a:rect l="0" t="0" r="r" b="b"/>
              <a:pathLst>
                <a:path w="400" h="404">
                  <a:moveTo>
                    <a:pt x="0" y="0"/>
                  </a:moveTo>
                  <a:cubicBezTo>
                    <a:pt x="0" y="56"/>
                    <a:pt x="0" y="56"/>
                    <a:pt x="0" y="56"/>
                  </a:cubicBezTo>
                  <a:cubicBezTo>
                    <a:pt x="186" y="68"/>
                    <a:pt x="335" y="218"/>
                    <a:pt x="344" y="404"/>
                  </a:cubicBezTo>
                  <a:cubicBezTo>
                    <a:pt x="400" y="404"/>
                    <a:pt x="400" y="404"/>
                    <a:pt x="400" y="404"/>
                  </a:cubicBezTo>
                  <a:cubicBezTo>
                    <a:pt x="390" y="187"/>
                    <a:pt x="217" y="12"/>
                    <a:pt x="0" y="0"/>
                  </a:cubicBezTo>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9" name="Freeform 48">
              <a:extLst>
                <a:ext uri="{FF2B5EF4-FFF2-40B4-BE49-F238E27FC236}">
                  <a16:creationId xmlns:a16="http://schemas.microsoft.com/office/drawing/2014/main" id="{B1110EE3-2C7B-8B33-FAEB-3B01A298F593}"/>
                </a:ext>
              </a:extLst>
            </p:cNvPr>
            <p:cNvSpPr>
              <a:spLocks/>
            </p:cNvSpPr>
            <p:nvPr userDrawn="1"/>
          </p:nvSpPr>
          <p:spPr bwMode="auto">
            <a:xfrm>
              <a:off x="3605213" y="3503613"/>
              <a:ext cx="1228725" cy="1225550"/>
            </a:xfrm>
            <a:custGeom>
              <a:avLst/>
              <a:gdLst>
                <a:gd name="T0" fmla="*/ 400 w 400"/>
                <a:gd name="T1" fmla="*/ 0 h 399"/>
                <a:gd name="T2" fmla="*/ 344 w 400"/>
                <a:gd name="T3" fmla="*/ 0 h 399"/>
                <a:gd name="T4" fmla="*/ 0 w 400"/>
                <a:gd name="T5" fmla="*/ 343 h 399"/>
                <a:gd name="T6" fmla="*/ 0 w 400"/>
                <a:gd name="T7" fmla="*/ 399 h 399"/>
                <a:gd name="T8" fmla="*/ 400 w 400"/>
                <a:gd name="T9" fmla="*/ 0 h 399"/>
              </a:gdLst>
              <a:ahLst/>
              <a:cxnLst>
                <a:cxn ang="0">
                  <a:pos x="T0" y="T1"/>
                </a:cxn>
                <a:cxn ang="0">
                  <a:pos x="T2" y="T3"/>
                </a:cxn>
                <a:cxn ang="0">
                  <a:pos x="T4" y="T5"/>
                </a:cxn>
                <a:cxn ang="0">
                  <a:pos x="T6" y="T7"/>
                </a:cxn>
                <a:cxn ang="0">
                  <a:pos x="T8" y="T9"/>
                </a:cxn>
              </a:cxnLst>
              <a:rect l="0" t="0" r="r" b="b"/>
              <a:pathLst>
                <a:path w="400" h="399">
                  <a:moveTo>
                    <a:pt x="400" y="0"/>
                  </a:moveTo>
                  <a:cubicBezTo>
                    <a:pt x="344" y="0"/>
                    <a:pt x="344" y="0"/>
                    <a:pt x="344" y="0"/>
                  </a:cubicBezTo>
                  <a:cubicBezTo>
                    <a:pt x="332" y="184"/>
                    <a:pt x="184" y="331"/>
                    <a:pt x="0" y="343"/>
                  </a:cubicBezTo>
                  <a:cubicBezTo>
                    <a:pt x="0" y="399"/>
                    <a:pt x="0" y="399"/>
                    <a:pt x="0" y="399"/>
                  </a:cubicBezTo>
                  <a:cubicBezTo>
                    <a:pt x="215" y="387"/>
                    <a:pt x="388" y="215"/>
                    <a:pt x="400" y="0"/>
                  </a:cubicBezTo>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sp>
        <p:nvSpPr>
          <p:cNvPr id="10" name="Freeform 10">
            <a:extLst>
              <a:ext uri="{FF2B5EF4-FFF2-40B4-BE49-F238E27FC236}">
                <a16:creationId xmlns:a16="http://schemas.microsoft.com/office/drawing/2014/main" id="{6FE2B888-6F60-51F9-4C7A-5968934B3E36}"/>
              </a:ext>
            </a:extLst>
          </p:cNvPr>
          <p:cNvSpPr>
            <a:spLocks/>
          </p:cNvSpPr>
          <p:nvPr userDrawn="1"/>
        </p:nvSpPr>
        <p:spPr bwMode="auto">
          <a:xfrm>
            <a:off x="4938854" y="1873244"/>
            <a:ext cx="58738" cy="58738"/>
          </a:xfrm>
          <a:custGeom>
            <a:avLst/>
            <a:gdLst>
              <a:gd name="T0" fmla="*/ 9 w 19"/>
              <a:gd name="T1" fmla="*/ 19 h 19"/>
              <a:gd name="T2" fmla="*/ 0 w 19"/>
              <a:gd name="T3" fmla="*/ 9 h 19"/>
              <a:gd name="T4" fmla="*/ 9 w 19"/>
              <a:gd name="T5" fmla="*/ 0 h 19"/>
              <a:gd name="T6" fmla="*/ 19 w 19"/>
              <a:gd name="T7" fmla="*/ 10 h 19"/>
              <a:gd name="T8" fmla="*/ 9 w 19"/>
              <a:gd name="T9" fmla="*/ 19 h 19"/>
            </a:gdLst>
            <a:ahLst/>
            <a:cxnLst>
              <a:cxn ang="0">
                <a:pos x="T0" y="T1"/>
              </a:cxn>
              <a:cxn ang="0">
                <a:pos x="T2" y="T3"/>
              </a:cxn>
              <a:cxn ang="0">
                <a:pos x="T4" y="T5"/>
              </a:cxn>
              <a:cxn ang="0">
                <a:pos x="T6" y="T7"/>
              </a:cxn>
              <a:cxn ang="0">
                <a:pos x="T8" y="T9"/>
              </a:cxn>
            </a:cxnLst>
            <a:rect l="0" t="0" r="r" b="b"/>
            <a:pathLst>
              <a:path w="19" h="19">
                <a:moveTo>
                  <a:pt x="9" y="19"/>
                </a:moveTo>
                <a:cubicBezTo>
                  <a:pt x="4" y="19"/>
                  <a:pt x="0" y="14"/>
                  <a:pt x="0" y="9"/>
                </a:cubicBezTo>
                <a:cubicBezTo>
                  <a:pt x="0" y="4"/>
                  <a:pt x="4" y="0"/>
                  <a:pt x="9" y="0"/>
                </a:cubicBezTo>
                <a:cubicBezTo>
                  <a:pt x="15" y="0"/>
                  <a:pt x="19" y="5"/>
                  <a:pt x="19" y="10"/>
                </a:cubicBezTo>
                <a:cubicBezTo>
                  <a:pt x="18" y="15"/>
                  <a:pt x="14" y="19"/>
                  <a:pt x="9" y="1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3" name="Freeform 11">
            <a:extLst>
              <a:ext uri="{FF2B5EF4-FFF2-40B4-BE49-F238E27FC236}">
                <a16:creationId xmlns:a16="http://schemas.microsoft.com/office/drawing/2014/main" id="{0A28823F-9CB0-7486-9EB6-C4479EC4FF45}"/>
              </a:ext>
            </a:extLst>
          </p:cNvPr>
          <p:cNvSpPr>
            <a:spLocks/>
          </p:cNvSpPr>
          <p:nvPr userDrawn="1"/>
        </p:nvSpPr>
        <p:spPr bwMode="auto">
          <a:xfrm>
            <a:off x="4938854" y="4821231"/>
            <a:ext cx="58738" cy="58738"/>
          </a:xfrm>
          <a:custGeom>
            <a:avLst/>
            <a:gdLst>
              <a:gd name="T0" fmla="*/ 9 w 19"/>
              <a:gd name="T1" fmla="*/ 0 h 19"/>
              <a:gd name="T2" fmla="*/ 0 w 19"/>
              <a:gd name="T3" fmla="*/ 9 h 19"/>
              <a:gd name="T4" fmla="*/ 9 w 19"/>
              <a:gd name="T5" fmla="*/ 18 h 19"/>
              <a:gd name="T6" fmla="*/ 19 w 19"/>
              <a:gd name="T7" fmla="*/ 9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4"/>
                  <a:pt x="4" y="19"/>
                  <a:pt x="9" y="18"/>
                </a:cubicBezTo>
                <a:cubicBezTo>
                  <a:pt x="15" y="18"/>
                  <a:pt x="19" y="14"/>
                  <a:pt x="19" y="9"/>
                </a:cubicBezTo>
                <a:cubicBezTo>
                  <a:pt x="18" y="4"/>
                  <a:pt x="14" y="0"/>
                  <a:pt x="9"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5" name="Oval 14">
            <a:extLst>
              <a:ext uri="{FF2B5EF4-FFF2-40B4-BE49-F238E27FC236}">
                <a16:creationId xmlns:a16="http://schemas.microsoft.com/office/drawing/2014/main" id="{B1C01092-2020-2757-F59A-5E66E33AEC7F}"/>
              </a:ext>
            </a:extLst>
          </p:cNvPr>
          <p:cNvSpPr>
            <a:spLocks noChangeArrowheads="1"/>
          </p:cNvSpPr>
          <p:nvPr userDrawn="1"/>
        </p:nvSpPr>
        <p:spPr bwMode="auto">
          <a:xfrm>
            <a:off x="5887979" y="5002800"/>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8" name="Freeform 42">
            <a:extLst>
              <a:ext uri="{FF2B5EF4-FFF2-40B4-BE49-F238E27FC236}">
                <a16:creationId xmlns:a16="http://schemas.microsoft.com/office/drawing/2014/main" id="{FE990778-706C-E40B-8F74-DB59DBC9EDFF}"/>
              </a:ext>
            </a:extLst>
          </p:cNvPr>
          <p:cNvSpPr>
            <a:spLocks/>
          </p:cNvSpPr>
          <p:nvPr userDrawn="1"/>
        </p:nvSpPr>
        <p:spPr bwMode="auto">
          <a:xfrm>
            <a:off x="5527817" y="4643431"/>
            <a:ext cx="1298575" cy="1298575"/>
          </a:xfrm>
          <a:custGeom>
            <a:avLst/>
            <a:gdLst>
              <a:gd name="T0" fmla="*/ 373 w 423"/>
              <a:gd name="T1" fmla="*/ 374 h 423"/>
              <a:gd name="T2" fmla="*/ 375 w 423"/>
              <a:gd name="T3" fmla="*/ 375 h 423"/>
              <a:gd name="T4" fmla="*/ 423 w 423"/>
              <a:gd name="T5" fmla="*/ 259 h 423"/>
              <a:gd name="T6" fmla="*/ 375 w 423"/>
              <a:gd name="T7" fmla="*/ 143 h 423"/>
              <a:gd name="T8" fmla="*/ 259 w 423"/>
              <a:gd name="T9" fmla="*/ 95 h 423"/>
              <a:gd name="T10" fmla="*/ 160 w 423"/>
              <a:gd name="T11" fmla="*/ 129 h 423"/>
              <a:gd name="T12" fmla="*/ 161 w 423"/>
              <a:gd name="T13" fmla="*/ 130 h 423"/>
              <a:gd name="T14" fmla="*/ 162 w 423"/>
              <a:gd name="T15" fmla="*/ 129 h 423"/>
              <a:gd name="T16" fmla="*/ 34 w 423"/>
              <a:gd name="T17" fmla="*/ 0 h 423"/>
              <a:gd name="T18" fmla="*/ 0 w 423"/>
              <a:gd name="T19" fmla="*/ 34 h 423"/>
              <a:gd name="T20" fmla="*/ 128 w 423"/>
              <a:gd name="T21" fmla="*/ 163 h 423"/>
              <a:gd name="T22" fmla="*/ 130 w 423"/>
              <a:gd name="T23" fmla="*/ 161 h 423"/>
              <a:gd name="T24" fmla="*/ 128 w 423"/>
              <a:gd name="T25" fmla="*/ 160 h 423"/>
              <a:gd name="T26" fmla="*/ 95 w 423"/>
              <a:gd name="T27" fmla="*/ 259 h 423"/>
              <a:gd name="T28" fmla="*/ 143 w 423"/>
              <a:gd name="T29" fmla="*/ 375 h 423"/>
              <a:gd name="T30" fmla="*/ 259 w 423"/>
              <a:gd name="T31" fmla="*/ 423 h 423"/>
              <a:gd name="T32" fmla="*/ 375 w 423"/>
              <a:gd name="T33" fmla="*/ 375 h 423"/>
              <a:gd name="T34" fmla="*/ 373 w 423"/>
              <a:gd name="T35" fmla="*/ 374 h 423"/>
              <a:gd name="T36" fmla="*/ 372 w 423"/>
              <a:gd name="T37" fmla="*/ 372 h 423"/>
              <a:gd name="T38" fmla="*/ 259 w 423"/>
              <a:gd name="T39" fmla="*/ 419 h 423"/>
              <a:gd name="T40" fmla="*/ 146 w 423"/>
              <a:gd name="T41" fmla="*/ 372 h 423"/>
              <a:gd name="T42" fmla="*/ 99 w 423"/>
              <a:gd name="T43" fmla="*/ 259 h 423"/>
              <a:gd name="T44" fmla="*/ 131 w 423"/>
              <a:gd name="T45" fmla="*/ 163 h 423"/>
              <a:gd name="T46" fmla="*/ 132 w 423"/>
              <a:gd name="T47" fmla="*/ 161 h 423"/>
              <a:gd name="T48" fmla="*/ 6 w 423"/>
              <a:gd name="T49" fmla="*/ 34 h 423"/>
              <a:gd name="T50" fmla="*/ 34 w 423"/>
              <a:gd name="T51" fmla="*/ 6 h 423"/>
              <a:gd name="T52" fmla="*/ 161 w 423"/>
              <a:gd name="T53" fmla="*/ 133 h 423"/>
              <a:gd name="T54" fmla="*/ 162 w 423"/>
              <a:gd name="T55" fmla="*/ 132 h 423"/>
              <a:gd name="T56" fmla="*/ 259 w 423"/>
              <a:gd name="T57" fmla="*/ 99 h 423"/>
              <a:gd name="T58" fmla="*/ 372 w 423"/>
              <a:gd name="T59" fmla="*/ 146 h 423"/>
              <a:gd name="T60" fmla="*/ 419 w 423"/>
              <a:gd name="T61" fmla="*/ 259 h 423"/>
              <a:gd name="T62" fmla="*/ 372 w 423"/>
              <a:gd name="T63" fmla="*/ 372 h 423"/>
              <a:gd name="T64" fmla="*/ 373 w 423"/>
              <a:gd name="T65" fmla="*/ 37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373" y="374"/>
                </a:moveTo>
                <a:cubicBezTo>
                  <a:pt x="375" y="375"/>
                  <a:pt x="375" y="375"/>
                  <a:pt x="375" y="375"/>
                </a:cubicBezTo>
                <a:cubicBezTo>
                  <a:pt x="407" y="343"/>
                  <a:pt x="423" y="301"/>
                  <a:pt x="423" y="259"/>
                </a:cubicBezTo>
                <a:cubicBezTo>
                  <a:pt x="423" y="217"/>
                  <a:pt x="407" y="175"/>
                  <a:pt x="375" y="143"/>
                </a:cubicBezTo>
                <a:cubicBezTo>
                  <a:pt x="343" y="111"/>
                  <a:pt x="301" y="95"/>
                  <a:pt x="259" y="95"/>
                </a:cubicBezTo>
                <a:cubicBezTo>
                  <a:pt x="224" y="95"/>
                  <a:pt x="189" y="106"/>
                  <a:pt x="160" y="129"/>
                </a:cubicBezTo>
                <a:cubicBezTo>
                  <a:pt x="161" y="130"/>
                  <a:pt x="161" y="130"/>
                  <a:pt x="161" y="130"/>
                </a:cubicBezTo>
                <a:cubicBezTo>
                  <a:pt x="162" y="129"/>
                  <a:pt x="162" y="129"/>
                  <a:pt x="162" y="129"/>
                </a:cubicBezTo>
                <a:cubicBezTo>
                  <a:pt x="34" y="0"/>
                  <a:pt x="34" y="0"/>
                  <a:pt x="34" y="0"/>
                </a:cubicBezTo>
                <a:cubicBezTo>
                  <a:pt x="0" y="34"/>
                  <a:pt x="0" y="34"/>
                  <a:pt x="0" y="34"/>
                </a:cubicBezTo>
                <a:cubicBezTo>
                  <a:pt x="128" y="163"/>
                  <a:pt x="128" y="163"/>
                  <a:pt x="128" y="163"/>
                </a:cubicBezTo>
                <a:cubicBezTo>
                  <a:pt x="130" y="161"/>
                  <a:pt x="130" y="161"/>
                  <a:pt x="130" y="161"/>
                </a:cubicBezTo>
                <a:cubicBezTo>
                  <a:pt x="128" y="160"/>
                  <a:pt x="128" y="160"/>
                  <a:pt x="128" y="160"/>
                </a:cubicBezTo>
                <a:cubicBezTo>
                  <a:pt x="106" y="189"/>
                  <a:pt x="95" y="224"/>
                  <a:pt x="95" y="259"/>
                </a:cubicBezTo>
                <a:cubicBezTo>
                  <a:pt x="95" y="301"/>
                  <a:pt x="111" y="343"/>
                  <a:pt x="143" y="375"/>
                </a:cubicBezTo>
                <a:cubicBezTo>
                  <a:pt x="175" y="407"/>
                  <a:pt x="217" y="423"/>
                  <a:pt x="259" y="423"/>
                </a:cubicBezTo>
                <a:cubicBezTo>
                  <a:pt x="301" y="423"/>
                  <a:pt x="343" y="407"/>
                  <a:pt x="375" y="375"/>
                </a:cubicBezTo>
                <a:cubicBezTo>
                  <a:pt x="373" y="374"/>
                  <a:pt x="373" y="374"/>
                  <a:pt x="373" y="374"/>
                </a:cubicBezTo>
                <a:cubicBezTo>
                  <a:pt x="372" y="372"/>
                  <a:pt x="372" y="372"/>
                  <a:pt x="372" y="372"/>
                </a:cubicBezTo>
                <a:cubicBezTo>
                  <a:pt x="341" y="404"/>
                  <a:pt x="300" y="419"/>
                  <a:pt x="259" y="419"/>
                </a:cubicBezTo>
                <a:cubicBezTo>
                  <a:pt x="218" y="419"/>
                  <a:pt x="177" y="404"/>
                  <a:pt x="146" y="372"/>
                </a:cubicBezTo>
                <a:cubicBezTo>
                  <a:pt x="114" y="341"/>
                  <a:pt x="99" y="300"/>
                  <a:pt x="99" y="259"/>
                </a:cubicBezTo>
                <a:cubicBezTo>
                  <a:pt x="99" y="225"/>
                  <a:pt x="110" y="191"/>
                  <a:pt x="131" y="163"/>
                </a:cubicBezTo>
                <a:cubicBezTo>
                  <a:pt x="132" y="161"/>
                  <a:pt x="132" y="161"/>
                  <a:pt x="132" y="161"/>
                </a:cubicBezTo>
                <a:cubicBezTo>
                  <a:pt x="6" y="34"/>
                  <a:pt x="6" y="34"/>
                  <a:pt x="6" y="34"/>
                </a:cubicBezTo>
                <a:cubicBezTo>
                  <a:pt x="34" y="6"/>
                  <a:pt x="34" y="6"/>
                  <a:pt x="34" y="6"/>
                </a:cubicBezTo>
                <a:cubicBezTo>
                  <a:pt x="161" y="133"/>
                  <a:pt x="161" y="133"/>
                  <a:pt x="161" y="133"/>
                </a:cubicBezTo>
                <a:cubicBezTo>
                  <a:pt x="162" y="132"/>
                  <a:pt x="162" y="132"/>
                  <a:pt x="162" y="132"/>
                </a:cubicBezTo>
                <a:cubicBezTo>
                  <a:pt x="190" y="110"/>
                  <a:pt x="225" y="99"/>
                  <a:pt x="259" y="99"/>
                </a:cubicBezTo>
                <a:cubicBezTo>
                  <a:pt x="300" y="99"/>
                  <a:pt x="341" y="115"/>
                  <a:pt x="372" y="146"/>
                </a:cubicBezTo>
                <a:cubicBezTo>
                  <a:pt x="403" y="177"/>
                  <a:pt x="419" y="218"/>
                  <a:pt x="419" y="259"/>
                </a:cubicBezTo>
                <a:cubicBezTo>
                  <a:pt x="419" y="300"/>
                  <a:pt x="403" y="341"/>
                  <a:pt x="372" y="372"/>
                </a:cubicBezTo>
                <a:lnTo>
                  <a:pt x="373" y="37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9" name="Oval 18">
            <a:extLst>
              <a:ext uri="{FF2B5EF4-FFF2-40B4-BE49-F238E27FC236}">
                <a16:creationId xmlns:a16="http://schemas.microsoft.com/office/drawing/2014/main" id="{137CAE32-59F4-F495-831D-3BD8E53BD4BA}"/>
              </a:ext>
            </a:extLst>
          </p:cNvPr>
          <p:cNvSpPr>
            <a:spLocks noChangeArrowheads="1"/>
          </p:cNvSpPr>
          <p:nvPr userDrawn="1"/>
        </p:nvSpPr>
        <p:spPr bwMode="auto">
          <a:xfrm>
            <a:off x="5467492" y="4578344"/>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20" name="Group 19">
            <a:extLst>
              <a:ext uri="{FF2B5EF4-FFF2-40B4-BE49-F238E27FC236}">
                <a16:creationId xmlns:a16="http://schemas.microsoft.com/office/drawing/2014/main" id="{0A48F491-6F5B-C6BD-2051-02CA7EB1F14D}"/>
              </a:ext>
            </a:extLst>
          </p:cNvPr>
          <p:cNvGrpSpPr/>
          <p:nvPr userDrawn="1"/>
        </p:nvGrpSpPr>
        <p:grpSpPr>
          <a:xfrm>
            <a:off x="6142179" y="2201856"/>
            <a:ext cx="1663700" cy="1008063"/>
            <a:chOff x="4735513" y="2254250"/>
            <a:chExt cx="1663700" cy="1008063"/>
          </a:xfrm>
          <a:solidFill>
            <a:schemeClr val="accent2"/>
          </a:solidFill>
        </p:grpSpPr>
        <p:sp>
          <p:nvSpPr>
            <p:cNvPr id="21" name="Oval 20">
              <a:extLst>
                <a:ext uri="{FF2B5EF4-FFF2-40B4-BE49-F238E27FC236}">
                  <a16:creationId xmlns:a16="http://schemas.microsoft.com/office/drawing/2014/main" id="{61B9223D-ED9D-9845-886A-0D6E5DB806CB}"/>
                </a:ext>
              </a:extLst>
            </p:cNvPr>
            <p:cNvSpPr>
              <a:spLocks noChangeArrowheads="1"/>
            </p:cNvSpPr>
            <p:nvPr userDrawn="1"/>
          </p:nvSpPr>
          <p:spPr bwMode="auto">
            <a:xfrm>
              <a:off x="5463182" y="2323561"/>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22" name="Group 21">
              <a:extLst>
                <a:ext uri="{FF2B5EF4-FFF2-40B4-BE49-F238E27FC236}">
                  <a16:creationId xmlns:a16="http://schemas.microsoft.com/office/drawing/2014/main" id="{CF64CC86-97AF-6717-A826-A87CDF65753B}"/>
                </a:ext>
              </a:extLst>
            </p:cNvPr>
            <p:cNvGrpSpPr/>
            <p:nvPr userDrawn="1"/>
          </p:nvGrpSpPr>
          <p:grpSpPr>
            <a:xfrm>
              <a:off x="4735513" y="2254250"/>
              <a:ext cx="1663700" cy="1008063"/>
              <a:chOff x="4735513" y="2254250"/>
              <a:chExt cx="1663700" cy="1008063"/>
            </a:xfrm>
            <a:grpFill/>
          </p:grpSpPr>
          <p:sp>
            <p:nvSpPr>
              <p:cNvPr id="23" name="Freeform 40">
                <a:extLst>
                  <a:ext uri="{FF2B5EF4-FFF2-40B4-BE49-F238E27FC236}">
                    <a16:creationId xmlns:a16="http://schemas.microsoft.com/office/drawing/2014/main" id="{D24D890A-041E-C60F-BBE4-B6DA4DF7A539}"/>
                  </a:ext>
                </a:extLst>
              </p:cNvPr>
              <p:cNvSpPr>
                <a:spLocks/>
              </p:cNvSpPr>
              <p:nvPr userDrawn="1"/>
            </p:nvSpPr>
            <p:spPr bwMode="auto">
              <a:xfrm>
                <a:off x="4846638" y="2254250"/>
                <a:ext cx="1552575" cy="1008063"/>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grp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24" name="Oval 23">
                <a:extLst>
                  <a:ext uri="{FF2B5EF4-FFF2-40B4-BE49-F238E27FC236}">
                    <a16:creationId xmlns:a16="http://schemas.microsoft.com/office/drawing/2014/main" id="{1D41B44C-56D4-6B89-BFE0-D124C8EB99C9}"/>
                  </a:ext>
                </a:extLst>
              </p:cNvPr>
              <p:cNvSpPr>
                <a:spLocks noChangeArrowheads="1"/>
              </p:cNvSpPr>
              <p:nvPr userDrawn="1"/>
            </p:nvSpPr>
            <p:spPr bwMode="auto">
              <a:xfrm>
                <a:off x="4735513" y="2641600"/>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grpSp>
        <p:nvGrpSpPr>
          <p:cNvPr id="25" name="Group 24">
            <a:extLst>
              <a:ext uri="{FF2B5EF4-FFF2-40B4-BE49-F238E27FC236}">
                <a16:creationId xmlns:a16="http://schemas.microsoft.com/office/drawing/2014/main" id="{BA2546DC-0CCB-0B97-FC96-42E4B2BCF43A}"/>
              </a:ext>
            </a:extLst>
          </p:cNvPr>
          <p:cNvGrpSpPr/>
          <p:nvPr userDrawn="1"/>
        </p:nvGrpSpPr>
        <p:grpSpPr>
          <a:xfrm>
            <a:off x="5467492" y="814381"/>
            <a:ext cx="1358900" cy="1357313"/>
            <a:chOff x="4060826" y="866775"/>
            <a:chExt cx="1358900" cy="1357313"/>
          </a:xfrm>
        </p:grpSpPr>
        <p:sp>
          <p:nvSpPr>
            <p:cNvPr id="26" name="Oval 25">
              <a:extLst>
                <a:ext uri="{FF2B5EF4-FFF2-40B4-BE49-F238E27FC236}">
                  <a16:creationId xmlns:a16="http://schemas.microsoft.com/office/drawing/2014/main" id="{F638C63B-9C0B-B4FB-88B8-56D68DA2E2FB}"/>
                </a:ext>
              </a:extLst>
            </p:cNvPr>
            <p:cNvSpPr>
              <a:spLocks noChangeArrowheads="1"/>
            </p:cNvSpPr>
            <p:nvPr userDrawn="1"/>
          </p:nvSpPr>
          <p:spPr bwMode="auto">
            <a:xfrm>
              <a:off x="4481313" y="941582"/>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27" name="Group 26">
              <a:extLst>
                <a:ext uri="{FF2B5EF4-FFF2-40B4-BE49-F238E27FC236}">
                  <a16:creationId xmlns:a16="http://schemas.microsoft.com/office/drawing/2014/main" id="{D5F5A9B5-1378-97F6-8D4B-F62A17B43BF3}"/>
                </a:ext>
              </a:extLst>
            </p:cNvPr>
            <p:cNvGrpSpPr/>
            <p:nvPr userDrawn="1"/>
          </p:nvGrpSpPr>
          <p:grpSpPr>
            <a:xfrm>
              <a:off x="4060826" y="866775"/>
              <a:ext cx="1358900" cy="1357313"/>
              <a:chOff x="4060826" y="866775"/>
              <a:chExt cx="1358900" cy="1357313"/>
            </a:xfrm>
          </p:grpSpPr>
          <p:sp>
            <p:nvSpPr>
              <p:cNvPr id="28" name="Freeform 36">
                <a:extLst>
                  <a:ext uri="{FF2B5EF4-FFF2-40B4-BE49-F238E27FC236}">
                    <a16:creationId xmlns:a16="http://schemas.microsoft.com/office/drawing/2014/main" id="{18117313-3C8D-4B19-687C-532DDF8D466E}"/>
                  </a:ext>
                </a:extLst>
              </p:cNvPr>
              <p:cNvSpPr>
                <a:spLocks/>
              </p:cNvSpPr>
              <p:nvPr userDrawn="1"/>
            </p:nvSpPr>
            <p:spPr bwMode="auto">
              <a:xfrm>
                <a:off x="4121151" y="866775"/>
                <a:ext cx="1298575" cy="1298575"/>
              </a:xfrm>
              <a:custGeom>
                <a:avLst/>
                <a:gdLst>
                  <a:gd name="T0" fmla="*/ 144 w 423"/>
                  <a:gd name="T1" fmla="*/ 50 h 423"/>
                  <a:gd name="T2" fmla="*/ 143 w 423"/>
                  <a:gd name="T3" fmla="*/ 48 h 423"/>
                  <a:gd name="T4" fmla="*/ 95 w 423"/>
                  <a:gd name="T5" fmla="*/ 164 h 423"/>
                  <a:gd name="T6" fmla="*/ 128 w 423"/>
                  <a:gd name="T7" fmla="*/ 263 h 423"/>
                  <a:gd name="T8" fmla="*/ 130 w 423"/>
                  <a:gd name="T9" fmla="*/ 262 h 423"/>
                  <a:gd name="T10" fmla="*/ 128 w 423"/>
                  <a:gd name="T11" fmla="*/ 261 h 423"/>
                  <a:gd name="T12" fmla="*/ 0 w 423"/>
                  <a:gd name="T13" fmla="*/ 389 h 423"/>
                  <a:gd name="T14" fmla="*/ 34 w 423"/>
                  <a:gd name="T15" fmla="*/ 423 h 423"/>
                  <a:gd name="T16" fmla="*/ 162 w 423"/>
                  <a:gd name="T17" fmla="*/ 295 h 423"/>
                  <a:gd name="T18" fmla="*/ 161 w 423"/>
                  <a:gd name="T19" fmla="*/ 293 h 423"/>
                  <a:gd name="T20" fmla="*/ 160 w 423"/>
                  <a:gd name="T21" fmla="*/ 295 h 423"/>
                  <a:gd name="T22" fmla="*/ 259 w 423"/>
                  <a:gd name="T23" fmla="*/ 328 h 423"/>
                  <a:gd name="T24" fmla="*/ 375 w 423"/>
                  <a:gd name="T25" fmla="*/ 280 h 423"/>
                  <a:gd name="T26" fmla="*/ 423 w 423"/>
                  <a:gd name="T27" fmla="*/ 164 h 423"/>
                  <a:gd name="T28" fmla="*/ 375 w 423"/>
                  <a:gd name="T29" fmla="*/ 48 h 423"/>
                  <a:gd name="T30" fmla="*/ 259 w 423"/>
                  <a:gd name="T31" fmla="*/ 0 h 423"/>
                  <a:gd name="T32" fmla="*/ 143 w 423"/>
                  <a:gd name="T33" fmla="*/ 48 h 423"/>
                  <a:gd name="T34" fmla="*/ 144 w 423"/>
                  <a:gd name="T35" fmla="*/ 50 h 423"/>
                  <a:gd name="T36" fmla="*/ 146 w 423"/>
                  <a:gd name="T37" fmla="*/ 51 h 423"/>
                  <a:gd name="T38" fmla="*/ 259 w 423"/>
                  <a:gd name="T39" fmla="*/ 4 h 423"/>
                  <a:gd name="T40" fmla="*/ 372 w 423"/>
                  <a:gd name="T41" fmla="*/ 51 h 423"/>
                  <a:gd name="T42" fmla="*/ 419 w 423"/>
                  <a:gd name="T43" fmla="*/ 164 h 423"/>
                  <a:gd name="T44" fmla="*/ 372 w 423"/>
                  <a:gd name="T45" fmla="*/ 277 h 423"/>
                  <a:gd name="T46" fmla="*/ 259 w 423"/>
                  <a:gd name="T47" fmla="*/ 324 h 423"/>
                  <a:gd name="T48" fmla="*/ 162 w 423"/>
                  <a:gd name="T49" fmla="*/ 292 h 423"/>
                  <a:gd name="T50" fmla="*/ 161 w 423"/>
                  <a:gd name="T51" fmla="*/ 291 h 423"/>
                  <a:gd name="T52" fmla="*/ 34 w 423"/>
                  <a:gd name="T53" fmla="*/ 417 h 423"/>
                  <a:gd name="T54" fmla="*/ 6 w 423"/>
                  <a:gd name="T55" fmla="*/ 389 h 423"/>
                  <a:gd name="T56" fmla="*/ 132 w 423"/>
                  <a:gd name="T57" fmla="*/ 262 h 423"/>
                  <a:gd name="T58" fmla="*/ 131 w 423"/>
                  <a:gd name="T59" fmla="*/ 261 h 423"/>
                  <a:gd name="T60" fmla="*/ 99 w 423"/>
                  <a:gd name="T61" fmla="*/ 164 h 423"/>
                  <a:gd name="T62" fmla="*/ 146 w 423"/>
                  <a:gd name="T63" fmla="*/ 51 h 423"/>
                  <a:gd name="T64" fmla="*/ 144 w 423"/>
                  <a:gd name="T65" fmla="*/ 5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144" y="50"/>
                    </a:moveTo>
                    <a:cubicBezTo>
                      <a:pt x="143" y="48"/>
                      <a:pt x="143" y="48"/>
                      <a:pt x="143" y="48"/>
                    </a:cubicBezTo>
                    <a:cubicBezTo>
                      <a:pt x="111" y="80"/>
                      <a:pt x="95" y="122"/>
                      <a:pt x="95" y="164"/>
                    </a:cubicBezTo>
                    <a:cubicBezTo>
                      <a:pt x="95" y="199"/>
                      <a:pt x="106" y="234"/>
                      <a:pt x="128" y="263"/>
                    </a:cubicBezTo>
                    <a:cubicBezTo>
                      <a:pt x="130" y="262"/>
                      <a:pt x="130" y="262"/>
                      <a:pt x="130" y="262"/>
                    </a:cubicBezTo>
                    <a:cubicBezTo>
                      <a:pt x="128" y="261"/>
                      <a:pt x="128" y="261"/>
                      <a:pt x="128" y="261"/>
                    </a:cubicBezTo>
                    <a:cubicBezTo>
                      <a:pt x="0" y="389"/>
                      <a:pt x="0" y="389"/>
                      <a:pt x="0" y="389"/>
                    </a:cubicBezTo>
                    <a:cubicBezTo>
                      <a:pt x="34" y="423"/>
                      <a:pt x="34" y="423"/>
                      <a:pt x="34" y="423"/>
                    </a:cubicBezTo>
                    <a:cubicBezTo>
                      <a:pt x="162" y="295"/>
                      <a:pt x="162" y="295"/>
                      <a:pt x="162" y="295"/>
                    </a:cubicBezTo>
                    <a:cubicBezTo>
                      <a:pt x="161" y="293"/>
                      <a:pt x="161" y="293"/>
                      <a:pt x="161" y="293"/>
                    </a:cubicBezTo>
                    <a:cubicBezTo>
                      <a:pt x="160" y="295"/>
                      <a:pt x="160" y="295"/>
                      <a:pt x="160" y="295"/>
                    </a:cubicBezTo>
                    <a:cubicBezTo>
                      <a:pt x="189" y="317"/>
                      <a:pt x="224" y="328"/>
                      <a:pt x="259" y="328"/>
                    </a:cubicBezTo>
                    <a:cubicBezTo>
                      <a:pt x="301" y="328"/>
                      <a:pt x="343" y="312"/>
                      <a:pt x="375" y="280"/>
                    </a:cubicBezTo>
                    <a:cubicBezTo>
                      <a:pt x="407" y="248"/>
                      <a:pt x="423" y="206"/>
                      <a:pt x="423" y="164"/>
                    </a:cubicBezTo>
                    <a:cubicBezTo>
                      <a:pt x="423" y="122"/>
                      <a:pt x="407" y="80"/>
                      <a:pt x="375" y="48"/>
                    </a:cubicBezTo>
                    <a:cubicBezTo>
                      <a:pt x="343" y="16"/>
                      <a:pt x="301" y="0"/>
                      <a:pt x="259" y="0"/>
                    </a:cubicBezTo>
                    <a:cubicBezTo>
                      <a:pt x="217" y="0"/>
                      <a:pt x="175" y="16"/>
                      <a:pt x="143" y="48"/>
                    </a:cubicBezTo>
                    <a:cubicBezTo>
                      <a:pt x="144" y="50"/>
                      <a:pt x="144" y="50"/>
                      <a:pt x="144" y="50"/>
                    </a:cubicBezTo>
                    <a:cubicBezTo>
                      <a:pt x="146" y="51"/>
                      <a:pt x="146" y="51"/>
                      <a:pt x="146" y="51"/>
                    </a:cubicBezTo>
                    <a:cubicBezTo>
                      <a:pt x="177" y="20"/>
                      <a:pt x="218" y="4"/>
                      <a:pt x="259" y="4"/>
                    </a:cubicBezTo>
                    <a:cubicBezTo>
                      <a:pt x="300" y="4"/>
                      <a:pt x="341" y="20"/>
                      <a:pt x="372" y="51"/>
                    </a:cubicBezTo>
                    <a:cubicBezTo>
                      <a:pt x="403" y="82"/>
                      <a:pt x="419" y="123"/>
                      <a:pt x="419" y="164"/>
                    </a:cubicBezTo>
                    <a:cubicBezTo>
                      <a:pt x="419" y="205"/>
                      <a:pt x="403" y="246"/>
                      <a:pt x="372" y="277"/>
                    </a:cubicBezTo>
                    <a:cubicBezTo>
                      <a:pt x="341" y="309"/>
                      <a:pt x="300" y="324"/>
                      <a:pt x="259" y="324"/>
                    </a:cubicBezTo>
                    <a:cubicBezTo>
                      <a:pt x="225" y="324"/>
                      <a:pt x="190" y="313"/>
                      <a:pt x="162" y="292"/>
                    </a:cubicBezTo>
                    <a:cubicBezTo>
                      <a:pt x="161" y="291"/>
                      <a:pt x="161" y="291"/>
                      <a:pt x="161" y="291"/>
                    </a:cubicBezTo>
                    <a:cubicBezTo>
                      <a:pt x="34" y="417"/>
                      <a:pt x="34" y="417"/>
                      <a:pt x="34" y="417"/>
                    </a:cubicBezTo>
                    <a:cubicBezTo>
                      <a:pt x="6" y="389"/>
                      <a:pt x="6" y="389"/>
                      <a:pt x="6" y="389"/>
                    </a:cubicBezTo>
                    <a:cubicBezTo>
                      <a:pt x="132" y="262"/>
                      <a:pt x="132" y="262"/>
                      <a:pt x="132" y="262"/>
                    </a:cubicBezTo>
                    <a:cubicBezTo>
                      <a:pt x="131" y="261"/>
                      <a:pt x="131" y="261"/>
                      <a:pt x="131" y="261"/>
                    </a:cubicBezTo>
                    <a:cubicBezTo>
                      <a:pt x="110" y="232"/>
                      <a:pt x="99" y="198"/>
                      <a:pt x="99" y="164"/>
                    </a:cubicBezTo>
                    <a:cubicBezTo>
                      <a:pt x="99" y="123"/>
                      <a:pt x="114" y="82"/>
                      <a:pt x="146" y="51"/>
                    </a:cubicBezTo>
                    <a:lnTo>
                      <a:pt x="144" y="50"/>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29" name="Oval 28">
                <a:extLst>
                  <a:ext uri="{FF2B5EF4-FFF2-40B4-BE49-F238E27FC236}">
                    <a16:creationId xmlns:a16="http://schemas.microsoft.com/office/drawing/2014/main" id="{9A30B6B5-B6D8-D8AF-BC0B-E1F67A93A6A6}"/>
                  </a:ext>
                </a:extLst>
              </p:cNvPr>
              <p:cNvSpPr>
                <a:spLocks noChangeArrowheads="1"/>
              </p:cNvSpPr>
              <p:nvPr userDrawn="1"/>
            </p:nvSpPr>
            <p:spPr bwMode="auto">
              <a:xfrm>
                <a:off x="4060826" y="1990725"/>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sp>
        <p:nvSpPr>
          <p:cNvPr id="30" name="Oval 29">
            <a:extLst>
              <a:ext uri="{FF2B5EF4-FFF2-40B4-BE49-F238E27FC236}">
                <a16:creationId xmlns:a16="http://schemas.microsoft.com/office/drawing/2014/main" id="{695755E6-2B30-5519-9777-E1B0A8992286}"/>
              </a:ext>
            </a:extLst>
          </p:cNvPr>
          <p:cNvSpPr>
            <a:spLocks noChangeArrowheads="1"/>
          </p:cNvSpPr>
          <p:nvPr userDrawn="1"/>
        </p:nvSpPr>
        <p:spPr bwMode="auto">
          <a:xfrm>
            <a:off x="6869848" y="3612150"/>
            <a:ext cx="864000" cy="864000"/>
          </a:xfrm>
          <a:prstGeom prst="ellipse">
            <a:avLst/>
          </a:prstGeom>
          <a:noFill/>
          <a:ln w="57150">
            <a:solidFill>
              <a:schemeClr val="accent1"/>
            </a:solid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1" name="Freeform 32">
            <a:extLst>
              <a:ext uri="{FF2B5EF4-FFF2-40B4-BE49-F238E27FC236}">
                <a16:creationId xmlns:a16="http://schemas.microsoft.com/office/drawing/2014/main" id="{4BE2C3CB-771A-69F2-7988-284666DE14C1}"/>
              </a:ext>
            </a:extLst>
          </p:cNvPr>
          <p:cNvSpPr>
            <a:spLocks/>
          </p:cNvSpPr>
          <p:nvPr userDrawn="1"/>
        </p:nvSpPr>
        <p:spPr bwMode="auto">
          <a:xfrm>
            <a:off x="6253304" y="3541706"/>
            <a:ext cx="1552575" cy="1006475"/>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5" name="Oval 44">
            <a:extLst>
              <a:ext uri="{FF2B5EF4-FFF2-40B4-BE49-F238E27FC236}">
                <a16:creationId xmlns:a16="http://schemas.microsoft.com/office/drawing/2014/main" id="{AE498175-5888-E67C-57A7-2722FBD0726D}"/>
              </a:ext>
            </a:extLst>
          </p:cNvPr>
          <p:cNvSpPr>
            <a:spLocks noChangeArrowheads="1"/>
          </p:cNvSpPr>
          <p:nvPr userDrawn="1"/>
        </p:nvSpPr>
        <p:spPr bwMode="auto">
          <a:xfrm>
            <a:off x="6142179" y="3927469"/>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50" name="TextBox 49">
            <a:extLst>
              <a:ext uri="{FF2B5EF4-FFF2-40B4-BE49-F238E27FC236}">
                <a16:creationId xmlns:a16="http://schemas.microsoft.com/office/drawing/2014/main" id="{AF746D64-E315-2BA0-C380-97F642C002F1}"/>
              </a:ext>
            </a:extLst>
          </p:cNvPr>
          <p:cNvSpPr txBox="1"/>
          <p:nvPr userDrawn="1"/>
        </p:nvSpPr>
        <p:spPr>
          <a:xfrm>
            <a:off x="2251276" y="1556795"/>
            <a:ext cx="184731" cy="369332"/>
          </a:xfrm>
          <a:prstGeom prst="rect">
            <a:avLst/>
          </a:prstGeom>
          <a:noFill/>
        </p:spPr>
        <p:txBody>
          <a:bodyPr wrap="none" rtlCol="0">
            <a:noAutofit/>
          </a:bodyPr>
          <a:lstStyle/>
          <a:p>
            <a:endParaRPr lang="fr-CA"/>
          </a:p>
        </p:txBody>
      </p:sp>
      <p:sp>
        <p:nvSpPr>
          <p:cNvPr id="52" name="Slide Number Placeholder 14">
            <a:extLst>
              <a:ext uri="{FF2B5EF4-FFF2-40B4-BE49-F238E27FC236}">
                <a16:creationId xmlns:a16="http://schemas.microsoft.com/office/drawing/2014/main" id="{3F95D531-13B3-9298-31DD-5D09A3BD97BB}"/>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5417804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u multi-graphique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C02F313-63E6-F735-C708-3241E0A15896}"/>
              </a:ext>
            </a:extLst>
          </p:cNvPr>
          <p:cNvSpPr/>
          <p:nvPr userDrawn="1"/>
        </p:nvSpPr>
        <p:spPr>
          <a:xfrm>
            <a:off x="8134799" y="-1"/>
            <a:ext cx="4057201" cy="6858001"/>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7" name="Rectangle 6">
            <a:extLst>
              <a:ext uri="{FF2B5EF4-FFF2-40B4-BE49-F238E27FC236}">
                <a16:creationId xmlns:a16="http://schemas.microsoft.com/office/drawing/2014/main" id="{12285147-F885-442E-92DF-AB1BF3BA774E}"/>
              </a:ext>
            </a:extLst>
          </p:cNvPr>
          <p:cNvSpPr/>
          <p:nvPr/>
        </p:nvSpPr>
        <p:spPr>
          <a:xfrm>
            <a:off x="8134800" y="-1"/>
            <a:ext cx="4057200" cy="6857999"/>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9" name="Content Placeholder 2">
            <a:extLst>
              <a:ext uri="{FF2B5EF4-FFF2-40B4-BE49-F238E27FC236}">
                <a16:creationId xmlns:a16="http://schemas.microsoft.com/office/drawing/2014/main" id="{62FAA369-005B-B842-8634-2C807FCCFBEE}"/>
              </a:ext>
            </a:extLst>
          </p:cNvPr>
          <p:cNvSpPr>
            <a:spLocks noGrp="1"/>
          </p:cNvSpPr>
          <p:nvPr>
            <p:ph sz="quarter" idx="15" hasCustomPrompt="1"/>
          </p:nvPr>
        </p:nvSpPr>
        <p:spPr>
          <a:xfrm>
            <a:off x="8570422" y="738963"/>
            <a:ext cx="3250103" cy="5386533"/>
          </a:xfrm>
        </p:spPr>
        <p:txBody>
          <a:bodyPr>
            <a:noAutofit/>
          </a:bodyPr>
          <a:lstStyle>
            <a:lvl1pPr marL="7938" indent="-7938" algn="ctr">
              <a:buNone/>
              <a:tabLst/>
              <a:defRPr b="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err="1"/>
              <a:t>Cliquez</a:t>
            </a:r>
            <a:r>
              <a:rPr lang="en-US"/>
              <a:t> sur les </a:t>
            </a:r>
            <a:r>
              <a:rPr lang="en-US" err="1"/>
              <a:t>icônes</a:t>
            </a:r>
            <a:r>
              <a:rPr lang="en-US"/>
              <a:t> pour </a:t>
            </a:r>
            <a:r>
              <a:rPr lang="en-US" err="1"/>
              <a:t>ajouter</a:t>
            </a:r>
            <a:r>
              <a:rPr lang="en-US"/>
              <a:t> du </a:t>
            </a:r>
            <a:r>
              <a:rPr lang="en-US" err="1"/>
              <a:t>contenu</a:t>
            </a:r>
            <a:endParaRPr lang="fr-CA"/>
          </a:p>
        </p:txBody>
      </p:sp>
      <p:sp>
        <p:nvSpPr>
          <p:cNvPr id="3" name="Content Placeholder 2">
            <a:extLst>
              <a:ext uri="{FF2B5EF4-FFF2-40B4-BE49-F238E27FC236}">
                <a16:creationId xmlns:a16="http://schemas.microsoft.com/office/drawing/2014/main" id="{3C2FC6B8-8C23-1F4B-BFA9-A9E449BE737B}"/>
              </a:ext>
            </a:extLst>
          </p:cNvPr>
          <p:cNvSpPr>
            <a:spLocks noGrp="1"/>
          </p:cNvSpPr>
          <p:nvPr>
            <p:ph sz="quarter" idx="14" hasCustomPrompt="1"/>
          </p:nvPr>
        </p:nvSpPr>
        <p:spPr>
          <a:xfrm>
            <a:off x="371475" y="1917700"/>
            <a:ext cx="7376344" cy="4310063"/>
          </a:xfrm>
        </p:spPr>
        <p:txBody>
          <a:bodyPr>
            <a:noAutofit/>
          </a:bodyPr>
          <a:lstStyle>
            <a:lvl1pPr marL="7938" indent="-7938" algn="l">
              <a:buNone/>
              <a:tabLst/>
              <a:defRPr b="0">
                <a:solidFill>
                  <a:schemeClr val="tx1"/>
                </a:solidFill>
                <a:latin typeface="+mn-lt"/>
              </a:defRPr>
            </a:lvl1pPr>
          </a:lstStyle>
          <a:p>
            <a:pPr lvl="0"/>
            <a:r>
              <a:rPr lang="en-US" err="1"/>
              <a:t>Cliquez</a:t>
            </a:r>
            <a:r>
              <a:rPr lang="en-US"/>
              <a:t> sur les </a:t>
            </a:r>
            <a:r>
              <a:rPr lang="en-US" err="1"/>
              <a:t>icônes</a:t>
            </a:r>
            <a:r>
              <a:rPr lang="en-US"/>
              <a:t> pour </a:t>
            </a:r>
            <a:r>
              <a:rPr lang="en-US" err="1"/>
              <a:t>ajouter</a:t>
            </a:r>
            <a:r>
              <a:rPr lang="en-US"/>
              <a:t> du </a:t>
            </a:r>
            <a:r>
              <a:rPr lang="en-US" err="1"/>
              <a:t>contenu</a:t>
            </a:r>
            <a:endParaRPr lang="fr-CA"/>
          </a:p>
        </p:txBody>
      </p:sp>
      <p:sp>
        <p:nvSpPr>
          <p:cNvPr id="12" name="Rectangle 11">
            <a:extLst>
              <a:ext uri="{FF2B5EF4-FFF2-40B4-BE49-F238E27FC236}">
                <a16:creationId xmlns:a16="http://schemas.microsoft.com/office/drawing/2014/main" id="{981F68D4-3D50-2D44-9468-C7981EDCF8E1}"/>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1" name="Slide Number Placeholder 14">
            <a:extLst>
              <a:ext uri="{FF2B5EF4-FFF2-40B4-BE49-F238E27FC236}">
                <a16:creationId xmlns:a16="http://schemas.microsoft.com/office/drawing/2014/main" id="{BAB75A77-F5D0-104C-A81B-B9D1087F02E3}"/>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
        <p:nvSpPr>
          <p:cNvPr id="2" name="Text Placeholder 2">
            <a:extLst>
              <a:ext uri="{FF2B5EF4-FFF2-40B4-BE49-F238E27FC236}">
                <a16:creationId xmlns:a16="http://schemas.microsoft.com/office/drawing/2014/main" id="{F6D1710C-07EA-04AF-DF8D-CE56C4DD1004}"/>
              </a:ext>
            </a:extLst>
          </p:cNvPr>
          <p:cNvSpPr>
            <a:spLocks noGrp="1"/>
          </p:cNvSpPr>
          <p:nvPr>
            <p:ph type="body" sz="quarter" idx="17" hasCustomPrompt="1"/>
          </p:nvPr>
        </p:nvSpPr>
        <p:spPr>
          <a:xfrm>
            <a:off x="371475" y="177167"/>
            <a:ext cx="7376344" cy="248914"/>
          </a:xfrm>
        </p:spPr>
        <p:txBody>
          <a:bodyPr wrap="square" anchor="ctr">
            <a:noAutofit/>
          </a:bodyPr>
          <a:lstStyle>
            <a:lvl1pPr marL="0" indent="0">
              <a:buNone/>
              <a:defRPr sz="1100" cap="all" baseline="0"/>
            </a:lvl1pPr>
          </a:lstStyle>
          <a:p>
            <a:pPr lvl="0"/>
            <a:r>
              <a:rPr lang="en-US"/>
              <a:t>Insérez un surtitre – Nunito sans, all caps, 11 pt</a:t>
            </a:r>
            <a:endParaRPr lang="fr-CA"/>
          </a:p>
        </p:txBody>
      </p:sp>
      <p:sp>
        <p:nvSpPr>
          <p:cNvPr id="4" name="Content Placeholder 3">
            <a:extLst>
              <a:ext uri="{FF2B5EF4-FFF2-40B4-BE49-F238E27FC236}">
                <a16:creationId xmlns:a16="http://schemas.microsoft.com/office/drawing/2014/main" id="{AF15D8D4-B1F2-C857-B938-61006B82CC04}"/>
              </a:ext>
            </a:extLst>
          </p:cNvPr>
          <p:cNvSpPr>
            <a:spLocks noGrp="1"/>
          </p:cNvSpPr>
          <p:nvPr>
            <p:ph sz="quarter" idx="18" hasCustomPrompt="1"/>
          </p:nvPr>
        </p:nvSpPr>
        <p:spPr>
          <a:xfrm>
            <a:off x="371475" y="1296029"/>
            <a:ext cx="7376344" cy="507372"/>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Insérez un sous-titre – Nunito Sans, 18 pt</a:t>
            </a:r>
            <a:endParaRPr lang="fr-CA"/>
          </a:p>
        </p:txBody>
      </p:sp>
      <p:sp>
        <p:nvSpPr>
          <p:cNvPr id="5" name="Title 5">
            <a:extLst>
              <a:ext uri="{FF2B5EF4-FFF2-40B4-BE49-F238E27FC236}">
                <a16:creationId xmlns:a16="http://schemas.microsoft.com/office/drawing/2014/main" id="{2CB95A6D-9E97-F143-C54F-BFE8935EB316}"/>
              </a:ext>
            </a:extLst>
          </p:cNvPr>
          <p:cNvSpPr>
            <a:spLocks noGrp="1"/>
          </p:cNvSpPr>
          <p:nvPr>
            <p:ph type="title" hasCustomPrompt="1"/>
          </p:nvPr>
        </p:nvSpPr>
        <p:spPr>
          <a:xfrm>
            <a:off x="371473" y="539551"/>
            <a:ext cx="7376345" cy="615600"/>
          </a:xfrm>
        </p:spPr>
        <p:txBody>
          <a:bodyPr>
            <a:noAutofit/>
          </a:bodyPr>
          <a:lstStyle>
            <a:lvl1pPr>
              <a:defRPr/>
            </a:lvl1pPr>
          </a:lstStyle>
          <a:p>
            <a:r>
              <a:rPr lang="en-US"/>
              <a:t>Titre – Playfair Display, 40 pt</a:t>
            </a:r>
            <a:endParaRPr lang="fr-CA"/>
          </a:p>
        </p:txBody>
      </p:sp>
      <p:sp>
        <p:nvSpPr>
          <p:cNvPr id="8" name="Rectangle 7">
            <a:extLst>
              <a:ext uri="{FF2B5EF4-FFF2-40B4-BE49-F238E27FC236}">
                <a16:creationId xmlns:a16="http://schemas.microsoft.com/office/drawing/2014/main" id="{05FED822-ECDF-D1B7-D41E-0755FE1C8E19}"/>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Tree>
    <p:extLst>
      <p:ext uri="{BB962C8B-B14F-4D97-AF65-F5344CB8AC3E}">
        <p14:creationId xmlns:p14="http://schemas.microsoft.com/office/powerpoint/2010/main" val="138231335"/>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pie d'écran sur lapto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73ABE6-F864-A2FE-6CC2-401C0459B587}"/>
              </a:ext>
            </a:extLst>
          </p:cNvPr>
          <p:cNvSpPr/>
          <p:nvPr userDrawn="1"/>
        </p:nvSpPr>
        <p:spPr>
          <a:xfrm>
            <a:off x="7602118" y="-1"/>
            <a:ext cx="4589882" cy="6884822"/>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3" name="Title 2">
            <a:extLst>
              <a:ext uri="{FF2B5EF4-FFF2-40B4-BE49-F238E27FC236}">
                <a16:creationId xmlns:a16="http://schemas.microsoft.com/office/drawing/2014/main" id="{9B59BEA1-F505-554B-D6CE-EAA9B0C98951}"/>
              </a:ext>
            </a:extLst>
          </p:cNvPr>
          <p:cNvSpPr>
            <a:spLocks noGrp="1"/>
          </p:cNvSpPr>
          <p:nvPr>
            <p:ph type="title" hasCustomPrompt="1"/>
          </p:nvPr>
        </p:nvSpPr>
        <p:spPr>
          <a:xfrm>
            <a:off x="371473" y="539551"/>
            <a:ext cx="6967171" cy="615600"/>
          </a:xfrm>
        </p:spPr>
        <p:txBody>
          <a:bodyPr>
            <a:noAutofit/>
          </a:bodyPr>
          <a:lstStyle>
            <a:lvl1pPr>
              <a:defRPr/>
            </a:lvl1pPr>
          </a:lstStyle>
          <a:p>
            <a:r>
              <a:rPr lang="en-US"/>
              <a:t>Titre, Playfair Display, 40 pt</a:t>
            </a:r>
            <a:endParaRPr lang="fr-CA"/>
          </a:p>
        </p:txBody>
      </p:sp>
      <p:sp>
        <p:nvSpPr>
          <p:cNvPr id="7" name="Rectangle 6">
            <a:extLst>
              <a:ext uri="{FF2B5EF4-FFF2-40B4-BE49-F238E27FC236}">
                <a16:creationId xmlns:a16="http://schemas.microsoft.com/office/drawing/2014/main" id="{12285147-F885-442E-92DF-AB1BF3BA774E}"/>
              </a:ext>
            </a:extLst>
          </p:cNvPr>
          <p:cNvSpPr/>
          <p:nvPr/>
        </p:nvSpPr>
        <p:spPr>
          <a:xfrm>
            <a:off x="7620000" y="-1"/>
            <a:ext cx="4572000" cy="6857999"/>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17" name="Picture 16" descr="A screenshot of a computer&#10;&#10;Description generated with very high confidence">
            <a:extLst>
              <a:ext uri="{FF2B5EF4-FFF2-40B4-BE49-F238E27FC236}">
                <a16:creationId xmlns:a16="http://schemas.microsoft.com/office/drawing/2014/main" id="{86A625C3-EB5C-AA49-992E-899C31EABD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2158" y="1371600"/>
            <a:ext cx="8215683" cy="4231469"/>
          </a:xfrm>
          <a:prstGeom prst="rect">
            <a:avLst/>
          </a:prstGeom>
          <a:effectLst/>
        </p:spPr>
      </p:pic>
      <p:pic>
        <p:nvPicPr>
          <p:cNvPr id="21" name="Picture 20">
            <a:extLst>
              <a:ext uri="{FF2B5EF4-FFF2-40B4-BE49-F238E27FC236}">
                <a16:creationId xmlns:a16="http://schemas.microsoft.com/office/drawing/2014/main" id="{F473E1AA-744A-B347-A0D7-850D86435907}"/>
              </a:ext>
            </a:extLst>
          </p:cNvPr>
          <p:cNvPicPr>
            <a:picLocks noChangeAspect="1"/>
          </p:cNvPicPr>
          <p:nvPr/>
        </p:nvPicPr>
        <p:blipFill rotWithShape="1">
          <a:blip r:embed="rId3">
            <a:extLst>
              <a:ext uri="{28A0092B-C50C-407E-A947-70E740481C1C}">
                <a14:useLocalDpi xmlns:a14="http://schemas.microsoft.com/office/drawing/2010/main" val="0"/>
              </a:ext>
            </a:extLst>
          </a:blip>
          <a:srcRect l="205" r="133"/>
          <a:stretch/>
        </p:blipFill>
        <p:spPr>
          <a:xfrm>
            <a:off x="2824480" y="5339800"/>
            <a:ext cx="9119870" cy="526538"/>
          </a:xfrm>
          <a:prstGeom prst="rect">
            <a:avLst/>
          </a:prstGeom>
        </p:spPr>
      </p:pic>
      <p:sp>
        <p:nvSpPr>
          <p:cNvPr id="8" name="Text Placeholder 4">
            <a:extLst>
              <a:ext uri="{FF2B5EF4-FFF2-40B4-BE49-F238E27FC236}">
                <a16:creationId xmlns:a16="http://schemas.microsoft.com/office/drawing/2014/main" id="{3A25925E-E14C-4519-9894-A766ECA111FB}"/>
              </a:ext>
            </a:extLst>
          </p:cNvPr>
          <p:cNvSpPr>
            <a:spLocks noGrp="1"/>
          </p:cNvSpPr>
          <p:nvPr>
            <p:ph type="body" sz="quarter" idx="15" hasCustomPrompt="1"/>
          </p:nvPr>
        </p:nvSpPr>
        <p:spPr>
          <a:xfrm>
            <a:off x="371475" y="1873219"/>
            <a:ext cx="3616287" cy="3111562"/>
          </a:xfrm>
        </p:spPr>
        <p:txBody>
          <a:bodyPr lIns="0" tIns="0" rIns="0" bIns="0" anchor="t">
            <a:noAutofit/>
          </a:bodyPr>
          <a:lstStyle>
            <a:lvl1pPr marL="216000" indent="-216000">
              <a:lnSpc>
                <a:spcPct val="100000"/>
              </a:lnSpc>
              <a:spcBef>
                <a:spcPts val="0"/>
              </a:spcBef>
              <a:spcAft>
                <a:spcPts val="600"/>
              </a:spcAft>
              <a:buClr>
                <a:schemeClr val="accent1"/>
              </a:buClr>
              <a:defRPr sz="1800">
                <a:solidFill>
                  <a:schemeClr val="tx1"/>
                </a:solidFill>
                <a:latin typeface="Nunito Sans" panose="00000500000000000000" pitchFamily="2" charset="0"/>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a:t>Puce</a:t>
            </a:r>
          </a:p>
        </p:txBody>
      </p:sp>
      <p:sp>
        <p:nvSpPr>
          <p:cNvPr id="19" name="Rectangle: Rounded Corners 18">
            <a:extLst>
              <a:ext uri="{FF2B5EF4-FFF2-40B4-BE49-F238E27FC236}">
                <a16:creationId xmlns:a16="http://schemas.microsoft.com/office/drawing/2014/main" id="{46243ABC-B19A-4FD4-8BC9-9C55D081C32D}"/>
              </a:ext>
            </a:extLst>
          </p:cNvPr>
          <p:cNvSpPr/>
          <p:nvPr/>
        </p:nvSpPr>
        <p:spPr>
          <a:xfrm>
            <a:off x="4451921" y="1621717"/>
            <a:ext cx="6336156" cy="3568026"/>
          </a:xfrm>
          <a:prstGeom prst="roundRect">
            <a:avLst>
              <a:gd name="adj" fmla="val 911"/>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p>
        </p:txBody>
      </p:sp>
      <p:sp>
        <p:nvSpPr>
          <p:cNvPr id="20" name="Picture Placeholder 4">
            <a:extLst>
              <a:ext uri="{FF2B5EF4-FFF2-40B4-BE49-F238E27FC236}">
                <a16:creationId xmlns:a16="http://schemas.microsoft.com/office/drawing/2014/main" id="{766D4899-CA89-46BF-BED8-B289C83A4C85}"/>
              </a:ext>
            </a:extLst>
          </p:cNvPr>
          <p:cNvSpPr>
            <a:spLocks noGrp="1"/>
          </p:cNvSpPr>
          <p:nvPr>
            <p:ph type="pic" sz="quarter" idx="36" hasCustomPrompt="1"/>
          </p:nvPr>
        </p:nvSpPr>
        <p:spPr>
          <a:xfrm>
            <a:off x="4451921" y="1621717"/>
            <a:ext cx="6336156" cy="3568026"/>
          </a:xfrm>
          <a:prstGeom prst="rect">
            <a:avLst/>
          </a:prstGeom>
          <a:ln w="12700">
            <a:solidFill>
              <a:schemeClr val="bg1">
                <a:lumMod val="85000"/>
              </a:schemeClr>
            </a:solidFill>
          </a:ln>
          <a:effectLst/>
        </p:spPr>
        <p:txBody>
          <a:bodyPr>
            <a:noAutofit/>
          </a:bodyPr>
          <a:lstStyle>
            <a:lvl1pPr marL="7938" indent="-7938" algn="ctr">
              <a:buNone/>
              <a:tabLst/>
              <a:defRPr>
                <a:solidFill>
                  <a:schemeClr val="tx1"/>
                </a:solidFill>
              </a:defRPr>
            </a:lvl1pPr>
          </a:lstStyle>
          <a:p>
            <a:r>
              <a:rPr lang="en-US" err="1"/>
              <a:t>Ajoutez</a:t>
            </a:r>
            <a:r>
              <a:rPr lang="en-US"/>
              <a:t> </a:t>
            </a:r>
            <a:r>
              <a:rPr lang="en-US" err="1"/>
              <a:t>une</a:t>
            </a:r>
            <a:r>
              <a:rPr lang="en-US"/>
              <a:t> </a:t>
            </a:r>
            <a:r>
              <a:rPr lang="en-US" err="1"/>
              <a:t>prise</a:t>
            </a:r>
            <a:r>
              <a:rPr lang="en-US"/>
              <a:t> </a:t>
            </a:r>
            <a:r>
              <a:rPr lang="en-US" err="1"/>
              <a:t>d’écran</a:t>
            </a:r>
            <a:endParaRPr lang="en-ID"/>
          </a:p>
        </p:txBody>
      </p:sp>
      <p:sp>
        <p:nvSpPr>
          <p:cNvPr id="16" name="Rectangle 15">
            <a:extLst>
              <a:ext uri="{FF2B5EF4-FFF2-40B4-BE49-F238E27FC236}">
                <a16:creationId xmlns:a16="http://schemas.microsoft.com/office/drawing/2014/main" id="{F2734A21-127D-A84A-A7BE-ED22E4016D58}"/>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5" name="Slide Number Placeholder 14">
            <a:extLst>
              <a:ext uri="{FF2B5EF4-FFF2-40B4-BE49-F238E27FC236}">
                <a16:creationId xmlns:a16="http://schemas.microsoft.com/office/drawing/2014/main" id="{17FFCC94-6833-FF41-9DEA-2CCA29BB385E}"/>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
        <p:nvSpPr>
          <p:cNvPr id="2" name="Text Placeholder 2">
            <a:extLst>
              <a:ext uri="{FF2B5EF4-FFF2-40B4-BE49-F238E27FC236}">
                <a16:creationId xmlns:a16="http://schemas.microsoft.com/office/drawing/2014/main" id="{D66FFEA6-6019-16DA-3812-653A992385E6}"/>
              </a:ext>
            </a:extLst>
          </p:cNvPr>
          <p:cNvSpPr>
            <a:spLocks noGrp="1"/>
          </p:cNvSpPr>
          <p:nvPr>
            <p:ph type="body" sz="quarter" idx="22" hasCustomPrompt="1"/>
          </p:nvPr>
        </p:nvSpPr>
        <p:spPr>
          <a:xfrm>
            <a:off x="371474" y="177167"/>
            <a:ext cx="6967171" cy="248914"/>
          </a:xfrm>
        </p:spPr>
        <p:txBody>
          <a:bodyPr wrap="square" anchor="ctr">
            <a:noAutofit/>
          </a:bodyPr>
          <a:lstStyle>
            <a:lvl1pPr marL="0" indent="0">
              <a:buNone/>
              <a:defRPr sz="1100" cap="all" baseline="0">
                <a:solidFill>
                  <a:schemeClr val="tx1"/>
                </a:solidFill>
              </a:defRPr>
            </a:lvl1pPr>
          </a:lstStyle>
          <a:p>
            <a:pPr lvl="0"/>
            <a:r>
              <a:rPr lang="en-US"/>
              <a:t>Insérez un surtitre – Nunito sans, all caps, 11 pt</a:t>
            </a:r>
            <a:endParaRPr lang="fr-CA"/>
          </a:p>
        </p:txBody>
      </p:sp>
      <p:pic>
        <p:nvPicPr>
          <p:cNvPr id="5" name="Picture 4" descr="A screenshot of a computer&#10;&#10;Description generated with very high confidence">
            <a:extLst>
              <a:ext uri="{FF2B5EF4-FFF2-40B4-BE49-F238E27FC236}">
                <a16:creationId xmlns:a16="http://schemas.microsoft.com/office/drawing/2014/main" id="{61D05AFE-62FF-150F-539E-7FD9918FB8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12158" y="1371600"/>
            <a:ext cx="8215683" cy="4231469"/>
          </a:xfrm>
          <a:prstGeom prst="rect">
            <a:avLst/>
          </a:prstGeom>
          <a:effectLst/>
        </p:spPr>
      </p:pic>
      <p:pic>
        <p:nvPicPr>
          <p:cNvPr id="6" name="Picture 5">
            <a:extLst>
              <a:ext uri="{FF2B5EF4-FFF2-40B4-BE49-F238E27FC236}">
                <a16:creationId xmlns:a16="http://schemas.microsoft.com/office/drawing/2014/main" id="{B94E5C48-9FA8-4BD4-447E-E51A522C5F4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5" r="133"/>
          <a:stretch/>
        </p:blipFill>
        <p:spPr>
          <a:xfrm>
            <a:off x="2824480" y="5339800"/>
            <a:ext cx="9119870" cy="526538"/>
          </a:xfrm>
          <a:prstGeom prst="rect">
            <a:avLst/>
          </a:prstGeom>
        </p:spPr>
      </p:pic>
      <p:sp>
        <p:nvSpPr>
          <p:cNvPr id="9" name="Rectangle: Rounded Corners 8">
            <a:extLst>
              <a:ext uri="{FF2B5EF4-FFF2-40B4-BE49-F238E27FC236}">
                <a16:creationId xmlns:a16="http://schemas.microsoft.com/office/drawing/2014/main" id="{DA361B33-3E49-4EA7-BCB4-2E0A493858F7}"/>
              </a:ext>
            </a:extLst>
          </p:cNvPr>
          <p:cNvSpPr/>
          <p:nvPr userDrawn="1"/>
        </p:nvSpPr>
        <p:spPr>
          <a:xfrm>
            <a:off x="4451921" y="1621717"/>
            <a:ext cx="6336156" cy="3568026"/>
          </a:xfrm>
          <a:prstGeom prst="roundRect">
            <a:avLst>
              <a:gd name="adj" fmla="val 911"/>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p>
        </p:txBody>
      </p:sp>
      <p:sp>
        <p:nvSpPr>
          <p:cNvPr id="10" name="Rectangle 9">
            <a:extLst>
              <a:ext uri="{FF2B5EF4-FFF2-40B4-BE49-F238E27FC236}">
                <a16:creationId xmlns:a16="http://schemas.microsoft.com/office/drawing/2014/main" id="{4E70D485-0D24-5782-A5E4-87F7527228E5}"/>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2" name="Picture Placeholder 11">
            <a:extLst>
              <a:ext uri="{FF2B5EF4-FFF2-40B4-BE49-F238E27FC236}">
                <a16:creationId xmlns:a16="http://schemas.microsoft.com/office/drawing/2014/main" id="{E8F23567-AA5B-43EA-1176-CBCC185A7370}"/>
              </a:ext>
            </a:extLst>
          </p:cNvPr>
          <p:cNvSpPr>
            <a:spLocks noGrp="1"/>
          </p:cNvSpPr>
          <p:nvPr>
            <p:ph type="pic" sz="quarter" idx="37" hasCustomPrompt="1"/>
          </p:nvPr>
        </p:nvSpPr>
        <p:spPr>
          <a:xfrm>
            <a:off x="4437856" y="1622425"/>
            <a:ext cx="6364287" cy="3567113"/>
          </a:xfrm>
        </p:spPr>
        <p:txBody>
          <a:bodyPr/>
          <a:lstStyle>
            <a:lvl1pPr marL="0" indent="0">
              <a:buNone/>
              <a:defRPr/>
            </a:lvl1pPr>
          </a:lstStyle>
          <a:p>
            <a:r>
              <a:rPr lang="fr-CA"/>
              <a:t>Insérer une capture d’écran</a:t>
            </a:r>
          </a:p>
        </p:txBody>
      </p:sp>
    </p:spTree>
    <p:extLst>
      <p:ext uri="{BB962C8B-B14F-4D97-AF65-F5344CB8AC3E}">
        <p14:creationId xmlns:p14="http://schemas.microsoft.com/office/powerpoint/2010/main" val="992182918"/>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Diapo finale (light)">
    <p:bg>
      <p:bgPr>
        <a:solidFill>
          <a:schemeClr val="tx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FE75152-A994-8047-9573-C12A2483A0EC}"/>
              </a:ext>
            </a:extLst>
          </p:cNvPr>
          <p:cNvSpPr/>
          <p:nvPr/>
        </p:nvSpPr>
        <p:spPr>
          <a:xfrm flipV="1">
            <a:off x="-1" y="1718"/>
            <a:ext cx="6096001" cy="68580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highlight>
                <a:srgbClr val="3D4142"/>
              </a:highlight>
            </a:endParaRPr>
          </a:p>
        </p:txBody>
      </p:sp>
      <p:cxnSp>
        <p:nvCxnSpPr>
          <p:cNvPr id="21" name="Straight Connector 20">
            <a:extLst>
              <a:ext uri="{FF2B5EF4-FFF2-40B4-BE49-F238E27FC236}">
                <a16:creationId xmlns:a16="http://schemas.microsoft.com/office/drawing/2014/main" id="{2B30A192-B5E0-4892-97EA-95892C791F36}"/>
              </a:ext>
            </a:extLst>
          </p:cNvPr>
          <p:cNvCxnSpPr>
            <a:cxnSpLocks/>
          </p:cNvCxnSpPr>
          <p:nvPr/>
        </p:nvCxnSpPr>
        <p:spPr>
          <a:xfrm>
            <a:off x="1090091" y="2861973"/>
            <a:ext cx="3137780" cy="0"/>
          </a:xfrm>
          <a:prstGeom prst="line">
            <a:avLst/>
          </a:prstGeom>
          <a:ln>
            <a:solidFill>
              <a:schemeClr val="accent2">
                <a:alpha val="6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A1596C8-019E-AE44-9976-8F32B01CB4DD}"/>
              </a:ext>
            </a:extLst>
          </p:cNvPr>
          <p:cNvSpPr txBox="1"/>
          <p:nvPr/>
        </p:nvSpPr>
        <p:spPr>
          <a:xfrm>
            <a:off x="1568551" y="2999149"/>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a:solidFill>
                  <a:schemeClr val="accent2"/>
                </a:solidFill>
                <a:latin typeface="+mn-lt"/>
              </a:rPr>
              <a:t>514-458-2069</a:t>
            </a:r>
          </a:p>
        </p:txBody>
      </p:sp>
      <p:sp>
        <p:nvSpPr>
          <p:cNvPr id="29" name="TextBox 28">
            <a:extLst>
              <a:ext uri="{FF2B5EF4-FFF2-40B4-BE49-F238E27FC236}">
                <a16:creationId xmlns:a16="http://schemas.microsoft.com/office/drawing/2014/main" id="{2C1115ED-8D7B-6D4B-A754-7787792AE1F7}"/>
              </a:ext>
            </a:extLst>
          </p:cNvPr>
          <p:cNvSpPr txBox="1"/>
          <p:nvPr/>
        </p:nvSpPr>
        <p:spPr>
          <a:xfrm>
            <a:off x="1568551" y="3534608"/>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err="1">
                <a:solidFill>
                  <a:schemeClr val="accent2"/>
                </a:solidFill>
                <a:latin typeface="+mn-lt"/>
              </a:rPr>
              <a:t>info@moov.ai</a:t>
            </a:r>
            <a:endParaRPr lang="fr-CA">
              <a:solidFill>
                <a:schemeClr val="accent2"/>
              </a:solidFill>
              <a:latin typeface="+mn-lt"/>
            </a:endParaRPr>
          </a:p>
        </p:txBody>
      </p:sp>
      <p:sp>
        <p:nvSpPr>
          <p:cNvPr id="30" name="TextBox 29">
            <a:extLst>
              <a:ext uri="{FF2B5EF4-FFF2-40B4-BE49-F238E27FC236}">
                <a16:creationId xmlns:a16="http://schemas.microsoft.com/office/drawing/2014/main" id="{C51F6CA1-430F-194E-9540-70E3F116710F}"/>
              </a:ext>
            </a:extLst>
          </p:cNvPr>
          <p:cNvSpPr txBox="1"/>
          <p:nvPr/>
        </p:nvSpPr>
        <p:spPr>
          <a:xfrm>
            <a:off x="1568551" y="4135971"/>
            <a:ext cx="3909611" cy="1477968"/>
          </a:xfrm>
          <a:prstGeom prst="rect">
            <a:avLst/>
          </a:prstGeom>
        </p:spPr>
        <p:txBody>
          <a:bodyPr vert="horz" lIns="0" tIns="0" rIns="0" bIns="0" rtlCol="0" anchor="t">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a:solidFill>
                  <a:schemeClr val="accent2"/>
                </a:solidFill>
                <a:latin typeface="+mn-lt"/>
              </a:rPr>
              <a:t>4115, boulevard Saint-Laurent</a:t>
            </a:r>
          </a:p>
          <a:p>
            <a:pPr lvl="0"/>
            <a:r>
              <a:rPr lang="en-US">
                <a:solidFill>
                  <a:schemeClr val="accent2"/>
                </a:solidFill>
                <a:latin typeface="+mn-lt"/>
              </a:rPr>
              <a:t>Bureau 300</a:t>
            </a:r>
          </a:p>
          <a:p>
            <a:pPr lvl="0"/>
            <a:r>
              <a:rPr lang="en-US">
                <a:solidFill>
                  <a:schemeClr val="accent2"/>
                </a:solidFill>
                <a:latin typeface="+mn-lt"/>
              </a:rPr>
              <a:t>Montréal, Québec</a:t>
            </a:r>
          </a:p>
          <a:p>
            <a:pPr lvl="0"/>
            <a:r>
              <a:rPr lang="en-US">
                <a:solidFill>
                  <a:schemeClr val="accent2"/>
                </a:solidFill>
                <a:latin typeface="+mn-lt"/>
              </a:rPr>
              <a:t>H2W 1Y7</a:t>
            </a:r>
            <a:endParaRPr lang="en-ID">
              <a:solidFill>
                <a:schemeClr val="accent2"/>
              </a:solidFill>
              <a:latin typeface="+mn-lt"/>
            </a:endParaRPr>
          </a:p>
        </p:txBody>
      </p:sp>
      <p:sp>
        <p:nvSpPr>
          <p:cNvPr id="15" name="Title 2">
            <a:extLst>
              <a:ext uri="{FF2B5EF4-FFF2-40B4-BE49-F238E27FC236}">
                <a16:creationId xmlns:a16="http://schemas.microsoft.com/office/drawing/2014/main" id="{08146A03-06B3-9E47-9BC8-5714810DDA08}"/>
              </a:ext>
            </a:extLst>
          </p:cNvPr>
          <p:cNvSpPr>
            <a:spLocks noGrp="1"/>
          </p:cNvSpPr>
          <p:nvPr>
            <p:ph type="title" hasCustomPrompt="1"/>
          </p:nvPr>
        </p:nvSpPr>
        <p:spPr>
          <a:xfrm>
            <a:off x="6571732" y="3075057"/>
            <a:ext cx="5144532" cy="707886"/>
          </a:xfrm>
        </p:spPr>
        <p:txBody>
          <a:bodyPr vert="horz" lIns="0" tIns="0" rIns="0" bIns="0" rtlCol="0" anchor="ctr">
            <a:noAutofit/>
          </a:bodyPr>
          <a:lstStyle>
            <a:lvl1pPr>
              <a:defRPr lang="fr-CA" sz="4000" b="1">
                <a:solidFill>
                  <a:schemeClr val="bg1"/>
                </a:solidFill>
                <a:latin typeface="+mj-lt"/>
                <a:ea typeface="Vollkorn" pitchFamily="2" charset="0"/>
                <a:cs typeface="+mn-cs"/>
              </a:defRPr>
            </a:lvl1pPr>
          </a:lstStyle>
          <a:p>
            <a:pPr marL="0" lvl="0" indent="0" algn="ctr">
              <a:lnSpc>
                <a:spcPct val="100000"/>
              </a:lnSpc>
              <a:spcBef>
                <a:spcPts val="0"/>
              </a:spcBef>
              <a:buFont typeface="Arial" panose="020B0604020202020204" pitchFamily="34" charset="0"/>
            </a:pPr>
            <a:r>
              <a:rPr lang="en-US"/>
              <a:t>Merci! Questions?</a:t>
            </a:r>
            <a:endParaRPr lang="fr-CA"/>
          </a:p>
        </p:txBody>
      </p:sp>
      <p:pic>
        <p:nvPicPr>
          <p:cNvPr id="20" name="Picture 12" descr="Marker outline">
            <a:extLst>
              <a:ext uri="{FF2B5EF4-FFF2-40B4-BE49-F238E27FC236}">
                <a16:creationId xmlns:a16="http://schemas.microsoft.com/office/drawing/2014/main" id="{BD252529-C73C-2F4A-A076-839A90401C7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04017" y="4130886"/>
            <a:ext cx="284849" cy="284849"/>
          </a:xfrm>
          <a:prstGeom prst="rect">
            <a:avLst/>
          </a:prstGeom>
          <a:ln>
            <a:noFill/>
          </a:ln>
          <a:effectLst/>
        </p:spPr>
      </p:pic>
      <p:pic>
        <p:nvPicPr>
          <p:cNvPr id="22" name="Picture 13" descr="Telephone outline">
            <a:extLst>
              <a:ext uri="{FF2B5EF4-FFF2-40B4-BE49-F238E27FC236}">
                <a16:creationId xmlns:a16="http://schemas.microsoft.com/office/drawing/2014/main" id="{61B9EF0C-25F5-264A-B42C-ACDD9BF31A8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36295" y="3058695"/>
            <a:ext cx="231591" cy="231591"/>
          </a:xfrm>
          <a:prstGeom prst="rect">
            <a:avLst/>
          </a:prstGeom>
          <a:ln>
            <a:noFill/>
          </a:ln>
          <a:effectLst/>
        </p:spPr>
      </p:pic>
      <p:sp>
        <p:nvSpPr>
          <p:cNvPr id="25" name="Freeform 5">
            <a:extLst>
              <a:ext uri="{FF2B5EF4-FFF2-40B4-BE49-F238E27FC236}">
                <a16:creationId xmlns:a16="http://schemas.microsoft.com/office/drawing/2014/main" id="{CEB30123-577F-684A-8038-7D51DB7B66B7}"/>
              </a:ext>
            </a:extLst>
          </p:cNvPr>
          <p:cNvSpPr>
            <a:spLocks/>
          </p:cNvSpPr>
          <p:nvPr/>
        </p:nvSpPr>
        <p:spPr bwMode="auto">
          <a:xfrm>
            <a:off x="1090091" y="3014175"/>
            <a:ext cx="324000" cy="324000"/>
          </a:xfrm>
          <a:prstGeom prst="ellipse">
            <a:avLst/>
          </a:prstGeom>
          <a:noFill/>
          <a:ln w="19050">
            <a:solidFill>
              <a:schemeClr val="tx2"/>
            </a:solidFill>
          </a:ln>
        </p:spPr>
        <p:txBody>
          <a:bodyPr vert="horz" wrap="square" lIns="91440" tIns="45720" rIns="91440" bIns="45720" numCol="1" anchor="t" anchorCtr="0" compatLnSpc="1">
            <a:prstTxWarp prst="textNoShape">
              <a:avLst/>
            </a:prstTxWarp>
            <a:noAutofit/>
          </a:bodyPr>
          <a:lstStyle/>
          <a:p>
            <a:endParaRPr lang="en-ID"/>
          </a:p>
        </p:txBody>
      </p:sp>
      <p:pic>
        <p:nvPicPr>
          <p:cNvPr id="26" name="Picture 16" descr="Envelope outline">
            <a:extLst>
              <a:ext uri="{FF2B5EF4-FFF2-40B4-BE49-F238E27FC236}">
                <a16:creationId xmlns:a16="http://schemas.microsoft.com/office/drawing/2014/main" id="{D0571ED0-7628-D44B-80E9-F023E0EAC7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133830" y="3602450"/>
            <a:ext cx="243784" cy="243784"/>
          </a:xfrm>
          <a:prstGeom prst="rect">
            <a:avLst/>
          </a:prstGeom>
          <a:ln>
            <a:noFill/>
          </a:ln>
          <a:effectLst/>
        </p:spPr>
      </p:pic>
      <p:sp>
        <p:nvSpPr>
          <p:cNvPr id="27" name="Freeform 5">
            <a:extLst>
              <a:ext uri="{FF2B5EF4-FFF2-40B4-BE49-F238E27FC236}">
                <a16:creationId xmlns:a16="http://schemas.microsoft.com/office/drawing/2014/main" id="{3E4A1E7A-F4AA-FD42-87AD-656183AE4E4E}"/>
              </a:ext>
            </a:extLst>
          </p:cNvPr>
          <p:cNvSpPr>
            <a:spLocks/>
          </p:cNvSpPr>
          <p:nvPr/>
        </p:nvSpPr>
        <p:spPr bwMode="auto">
          <a:xfrm>
            <a:off x="1090091" y="3559611"/>
            <a:ext cx="324000" cy="324000"/>
          </a:xfrm>
          <a:prstGeom prst="ellipse">
            <a:avLst/>
          </a:prstGeom>
          <a:noFill/>
          <a:ln w="19050">
            <a:solidFill>
              <a:schemeClr val="tx2"/>
            </a:solidFill>
          </a:ln>
        </p:spPr>
        <p:txBody>
          <a:bodyPr vert="horz" wrap="square" lIns="91440" tIns="45720" rIns="91440" bIns="45720" numCol="1" anchor="t" anchorCtr="0" compatLnSpc="1">
            <a:prstTxWarp prst="textNoShape">
              <a:avLst/>
            </a:prstTxWarp>
            <a:noAutofit/>
          </a:bodyPr>
          <a:lstStyle/>
          <a:p>
            <a:endParaRPr lang="en-ID"/>
          </a:p>
        </p:txBody>
      </p:sp>
      <p:sp>
        <p:nvSpPr>
          <p:cNvPr id="28" name="Freeform 5">
            <a:extLst>
              <a:ext uri="{FF2B5EF4-FFF2-40B4-BE49-F238E27FC236}">
                <a16:creationId xmlns:a16="http://schemas.microsoft.com/office/drawing/2014/main" id="{B66EA9D4-E7DF-4C4E-9A77-38C5428BC3CC}"/>
              </a:ext>
            </a:extLst>
          </p:cNvPr>
          <p:cNvSpPr>
            <a:spLocks/>
          </p:cNvSpPr>
          <p:nvPr/>
        </p:nvSpPr>
        <p:spPr bwMode="auto">
          <a:xfrm>
            <a:off x="1090091" y="4111311"/>
            <a:ext cx="324000" cy="324000"/>
          </a:xfrm>
          <a:prstGeom prst="ellipse">
            <a:avLst/>
          </a:prstGeom>
          <a:noFill/>
          <a:ln w="19050">
            <a:solidFill>
              <a:schemeClr val="tx2"/>
            </a:solidFill>
          </a:ln>
        </p:spPr>
        <p:txBody>
          <a:bodyPr vert="horz" wrap="square" lIns="91440" tIns="45720" rIns="91440" bIns="45720" numCol="1" anchor="t" anchorCtr="0" compatLnSpc="1">
            <a:prstTxWarp prst="textNoShape">
              <a:avLst/>
            </a:prstTxWarp>
            <a:noAutofit/>
          </a:bodyPr>
          <a:lstStyle/>
          <a:p>
            <a:endParaRPr lang="en-ID"/>
          </a:p>
        </p:txBody>
      </p:sp>
      <p:pic>
        <p:nvPicPr>
          <p:cNvPr id="31" name="Graphic 30">
            <a:extLst>
              <a:ext uri="{FF2B5EF4-FFF2-40B4-BE49-F238E27FC236}">
                <a16:creationId xmlns:a16="http://schemas.microsoft.com/office/drawing/2014/main" id="{AA96DBEA-68FC-3344-B07C-CF2C0FDE880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74359" y="1293489"/>
            <a:ext cx="3049200" cy="547293"/>
          </a:xfrm>
          <a:prstGeom prst="rect">
            <a:avLst/>
          </a:prstGeom>
        </p:spPr>
      </p:pic>
      <p:sp>
        <p:nvSpPr>
          <p:cNvPr id="2" name="Rectangle 1">
            <a:extLst>
              <a:ext uri="{FF2B5EF4-FFF2-40B4-BE49-F238E27FC236}">
                <a16:creationId xmlns:a16="http://schemas.microsoft.com/office/drawing/2014/main" id="{6CA5A1D9-BC58-CFD2-8C4A-FF08C45BD2FA}"/>
              </a:ext>
            </a:extLst>
          </p:cNvPr>
          <p:cNvSpPr/>
          <p:nvPr userDrawn="1"/>
        </p:nvSpPr>
        <p:spPr>
          <a:xfrm flipV="1">
            <a:off x="-1" y="1718"/>
            <a:ext cx="6096001" cy="68580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highlight>
                <a:srgbClr val="3D4142"/>
              </a:highlight>
            </a:endParaRPr>
          </a:p>
        </p:txBody>
      </p:sp>
      <p:sp>
        <p:nvSpPr>
          <p:cNvPr id="3" name="TextBox 2">
            <a:extLst>
              <a:ext uri="{FF2B5EF4-FFF2-40B4-BE49-F238E27FC236}">
                <a16:creationId xmlns:a16="http://schemas.microsoft.com/office/drawing/2014/main" id="{92B7E669-A245-062A-9B56-D3969E7E877D}"/>
              </a:ext>
            </a:extLst>
          </p:cNvPr>
          <p:cNvSpPr txBox="1"/>
          <p:nvPr userDrawn="1"/>
        </p:nvSpPr>
        <p:spPr>
          <a:xfrm>
            <a:off x="1568551" y="2999149"/>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a:solidFill>
                  <a:schemeClr val="accent2"/>
                </a:solidFill>
                <a:latin typeface="+mn-lt"/>
              </a:rPr>
              <a:t>514-458-2069</a:t>
            </a:r>
          </a:p>
        </p:txBody>
      </p:sp>
      <p:sp>
        <p:nvSpPr>
          <p:cNvPr id="4" name="TextBox 3">
            <a:extLst>
              <a:ext uri="{FF2B5EF4-FFF2-40B4-BE49-F238E27FC236}">
                <a16:creationId xmlns:a16="http://schemas.microsoft.com/office/drawing/2014/main" id="{AF466AC4-E668-F4D9-829E-275EB5C8D576}"/>
              </a:ext>
            </a:extLst>
          </p:cNvPr>
          <p:cNvSpPr txBox="1"/>
          <p:nvPr userDrawn="1"/>
        </p:nvSpPr>
        <p:spPr>
          <a:xfrm>
            <a:off x="1568551" y="3534608"/>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err="1">
                <a:solidFill>
                  <a:schemeClr val="accent2"/>
                </a:solidFill>
                <a:latin typeface="+mn-lt"/>
              </a:rPr>
              <a:t>info@moov.ai</a:t>
            </a:r>
            <a:endParaRPr lang="fr-CA">
              <a:solidFill>
                <a:schemeClr val="accent2"/>
              </a:solidFill>
              <a:latin typeface="+mn-lt"/>
            </a:endParaRPr>
          </a:p>
        </p:txBody>
      </p:sp>
      <p:sp>
        <p:nvSpPr>
          <p:cNvPr id="5" name="TextBox 4">
            <a:extLst>
              <a:ext uri="{FF2B5EF4-FFF2-40B4-BE49-F238E27FC236}">
                <a16:creationId xmlns:a16="http://schemas.microsoft.com/office/drawing/2014/main" id="{98FB2AE3-9880-0327-F4A0-757201EF7DF7}"/>
              </a:ext>
            </a:extLst>
          </p:cNvPr>
          <p:cNvSpPr txBox="1"/>
          <p:nvPr userDrawn="1"/>
        </p:nvSpPr>
        <p:spPr>
          <a:xfrm>
            <a:off x="1568551" y="4135971"/>
            <a:ext cx="3909611" cy="1477968"/>
          </a:xfrm>
          <a:prstGeom prst="rect">
            <a:avLst/>
          </a:prstGeom>
        </p:spPr>
        <p:txBody>
          <a:bodyPr vert="horz" lIns="0" tIns="0" rIns="0" bIns="0" rtlCol="0" anchor="t">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a:solidFill>
                  <a:schemeClr val="accent2"/>
                </a:solidFill>
                <a:latin typeface="+mn-lt"/>
              </a:rPr>
              <a:t>4115, boulevard Saint-Laurent</a:t>
            </a:r>
          </a:p>
          <a:p>
            <a:pPr lvl="0"/>
            <a:r>
              <a:rPr lang="en-US">
                <a:solidFill>
                  <a:schemeClr val="accent2"/>
                </a:solidFill>
                <a:latin typeface="+mn-lt"/>
              </a:rPr>
              <a:t>Bureau 300</a:t>
            </a:r>
          </a:p>
          <a:p>
            <a:pPr lvl="0"/>
            <a:r>
              <a:rPr lang="en-US">
                <a:solidFill>
                  <a:schemeClr val="accent2"/>
                </a:solidFill>
                <a:latin typeface="+mn-lt"/>
              </a:rPr>
              <a:t>Montréal, Québec</a:t>
            </a:r>
          </a:p>
          <a:p>
            <a:pPr lvl="0"/>
            <a:r>
              <a:rPr lang="en-US">
                <a:solidFill>
                  <a:schemeClr val="accent2"/>
                </a:solidFill>
                <a:latin typeface="+mn-lt"/>
              </a:rPr>
              <a:t>H2W 1Y7</a:t>
            </a:r>
            <a:endParaRPr lang="en-ID">
              <a:solidFill>
                <a:schemeClr val="accent2"/>
              </a:solidFill>
              <a:latin typeface="+mn-lt"/>
            </a:endParaRPr>
          </a:p>
        </p:txBody>
      </p:sp>
      <p:pic>
        <p:nvPicPr>
          <p:cNvPr id="6" name="Picture 12" descr="Marker outline">
            <a:extLst>
              <a:ext uri="{FF2B5EF4-FFF2-40B4-BE49-F238E27FC236}">
                <a16:creationId xmlns:a16="http://schemas.microsoft.com/office/drawing/2014/main" id="{F4EC63C1-F504-91C0-6FC4-207FF9A2EC8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04017" y="4130886"/>
            <a:ext cx="284849" cy="284849"/>
          </a:xfrm>
          <a:prstGeom prst="rect">
            <a:avLst/>
          </a:prstGeom>
          <a:ln>
            <a:noFill/>
          </a:ln>
          <a:effectLst/>
        </p:spPr>
      </p:pic>
      <p:pic>
        <p:nvPicPr>
          <p:cNvPr id="7" name="Picture 13" descr="Telephone outline">
            <a:extLst>
              <a:ext uri="{FF2B5EF4-FFF2-40B4-BE49-F238E27FC236}">
                <a16:creationId xmlns:a16="http://schemas.microsoft.com/office/drawing/2014/main" id="{30A5C6C0-A7EC-D8A0-8D25-7B26794F36F4}"/>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36295" y="3058695"/>
            <a:ext cx="231591" cy="231591"/>
          </a:xfrm>
          <a:prstGeom prst="rect">
            <a:avLst/>
          </a:prstGeom>
          <a:ln>
            <a:noFill/>
          </a:ln>
          <a:effectLst/>
        </p:spPr>
      </p:pic>
      <p:sp>
        <p:nvSpPr>
          <p:cNvPr id="8" name="Freeform 5">
            <a:extLst>
              <a:ext uri="{FF2B5EF4-FFF2-40B4-BE49-F238E27FC236}">
                <a16:creationId xmlns:a16="http://schemas.microsoft.com/office/drawing/2014/main" id="{108E89A7-6610-8628-BABA-4083C9A10D47}"/>
              </a:ext>
            </a:extLst>
          </p:cNvPr>
          <p:cNvSpPr>
            <a:spLocks/>
          </p:cNvSpPr>
          <p:nvPr userDrawn="1"/>
        </p:nvSpPr>
        <p:spPr bwMode="auto">
          <a:xfrm>
            <a:off x="1090091" y="3014175"/>
            <a:ext cx="324000" cy="324000"/>
          </a:xfrm>
          <a:prstGeom prst="ellipse">
            <a:avLst/>
          </a:prstGeom>
          <a:noFill/>
          <a:ln w="19050">
            <a:solidFill>
              <a:schemeClr val="tx2"/>
            </a:solidFill>
          </a:ln>
        </p:spPr>
        <p:txBody>
          <a:bodyPr vert="horz" wrap="square" lIns="91440" tIns="45720" rIns="91440" bIns="45720" numCol="1" anchor="t" anchorCtr="0" compatLnSpc="1">
            <a:prstTxWarp prst="textNoShape">
              <a:avLst/>
            </a:prstTxWarp>
            <a:noAutofit/>
          </a:bodyPr>
          <a:lstStyle/>
          <a:p>
            <a:endParaRPr lang="en-ID"/>
          </a:p>
        </p:txBody>
      </p:sp>
      <p:pic>
        <p:nvPicPr>
          <p:cNvPr id="9" name="Picture 16" descr="Envelope outline">
            <a:extLst>
              <a:ext uri="{FF2B5EF4-FFF2-40B4-BE49-F238E27FC236}">
                <a16:creationId xmlns:a16="http://schemas.microsoft.com/office/drawing/2014/main" id="{854D50C0-35A1-5A84-6AAB-115FAD9318E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133830" y="3602450"/>
            <a:ext cx="243784" cy="243784"/>
          </a:xfrm>
          <a:prstGeom prst="rect">
            <a:avLst/>
          </a:prstGeom>
          <a:ln>
            <a:noFill/>
          </a:ln>
          <a:effectLst/>
        </p:spPr>
      </p:pic>
      <p:sp>
        <p:nvSpPr>
          <p:cNvPr id="10" name="Freeform 5">
            <a:extLst>
              <a:ext uri="{FF2B5EF4-FFF2-40B4-BE49-F238E27FC236}">
                <a16:creationId xmlns:a16="http://schemas.microsoft.com/office/drawing/2014/main" id="{D2D22F37-68F8-6522-7031-7DDA5AB54610}"/>
              </a:ext>
            </a:extLst>
          </p:cNvPr>
          <p:cNvSpPr>
            <a:spLocks/>
          </p:cNvSpPr>
          <p:nvPr userDrawn="1"/>
        </p:nvSpPr>
        <p:spPr bwMode="auto">
          <a:xfrm>
            <a:off x="1090091" y="3559611"/>
            <a:ext cx="324000" cy="324000"/>
          </a:xfrm>
          <a:prstGeom prst="ellipse">
            <a:avLst/>
          </a:prstGeom>
          <a:noFill/>
          <a:ln w="19050">
            <a:solidFill>
              <a:schemeClr val="tx2"/>
            </a:solidFill>
          </a:ln>
        </p:spPr>
        <p:txBody>
          <a:bodyPr vert="horz" wrap="square" lIns="91440" tIns="45720" rIns="91440" bIns="45720" numCol="1" anchor="t" anchorCtr="0" compatLnSpc="1">
            <a:prstTxWarp prst="textNoShape">
              <a:avLst/>
            </a:prstTxWarp>
            <a:noAutofit/>
          </a:bodyPr>
          <a:lstStyle/>
          <a:p>
            <a:endParaRPr lang="en-ID"/>
          </a:p>
        </p:txBody>
      </p:sp>
      <p:sp>
        <p:nvSpPr>
          <p:cNvPr id="12" name="Freeform 5">
            <a:extLst>
              <a:ext uri="{FF2B5EF4-FFF2-40B4-BE49-F238E27FC236}">
                <a16:creationId xmlns:a16="http://schemas.microsoft.com/office/drawing/2014/main" id="{C6F79D36-DA28-52FB-E9D2-96EBC3FE42FD}"/>
              </a:ext>
            </a:extLst>
          </p:cNvPr>
          <p:cNvSpPr>
            <a:spLocks/>
          </p:cNvSpPr>
          <p:nvPr userDrawn="1"/>
        </p:nvSpPr>
        <p:spPr bwMode="auto">
          <a:xfrm>
            <a:off x="1090091" y="4111311"/>
            <a:ext cx="324000" cy="324000"/>
          </a:xfrm>
          <a:prstGeom prst="ellipse">
            <a:avLst/>
          </a:prstGeom>
          <a:noFill/>
          <a:ln w="19050">
            <a:solidFill>
              <a:schemeClr val="tx2"/>
            </a:solidFill>
          </a:ln>
        </p:spPr>
        <p:txBody>
          <a:bodyPr vert="horz" wrap="square" lIns="91440" tIns="45720" rIns="91440" bIns="45720" numCol="1" anchor="t" anchorCtr="0" compatLnSpc="1">
            <a:prstTxWarp prst="textNoShape">
              <a:avLst/>
            </a:prstTxWarp>
            <a:noAutofit/>
          </a:bodyPr>
          <a:lstStyle/>
          <a:p>
            <a:endParaRPr lang="en-ID"/>
          </a:p>
        </p:txBody>
      </p:sp>
      <p:pic>
        <p:nvPicPr>
          <p:cNvPr id="13" name="Graphic 12">
            <a:extLst>
              <a:ext uri="{FF2B5EF4-FFF2-40B4-BE49-F238E27FC236}">
                <a16:creationId xmlns:a16="http://schemas.microsoft.com/office/drawing/2014/main" id="{3A6869A7-F438-FBDB-FA9C-C814EE1E46F0}"/>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74359" y="1293489"/>
            <a:ext cx="3049200" cy="547293"/>
          </a:xfrm>
          <a:prstGeom prst="rect">
            <a:avLst/>
          </a:prstGeom>
        </p:spPr>
      </p:pic>
    </p:spTree>
    <p:extLst>
      <p:ext uri="{BB962C8B-B14F-4D97-AF65-F5344CB8AC3E}">
        <p14:creationId xmlns:p14="http://schemas.microsoft.com/office/powerpoint/2010/main" val="4145409406"/>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ark Mode">
    <p:bg>
      <p:bgPr>
        <a:solidFill>
          <a:schemeClr val="accent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AA00A9-AAC9-AC67-78C4-E61C20F15AB7}"/>
              </a:ext>
            </a:extLst>
          </p:cNvPr>
          <p:cNvSpPr>
            <a:spLocks noGrp="1"/>
          </p:cNvSpPr>
          <p:nvPr>
            <p:ph type="sldNum" sz="quarter" idx="10"/>
          </p:nvPr>
        </p:nvSpPr>
        <p:spPr/>
        <p:txBody>
          <a:bodyPr>
            <a:noAutofit/>
          </a:bodyPr>
          <a:lstStyle/>
          <a:p>
            <a:fld id="{DD2BB2BD-B44B-4694-843F-315C29B37406}" type="slidenum">
              <a:rPr lang="en-ID" smtClean="0"/>
              <a:pPr/>
              <a:t>‹#›</a:t>
            </a:fld>
            <a:endParaRPr lang="en-ID"/>
          </a:p>
        </p:txBody>
      </p:sp>
      <p:sp>
        <p:nvSpPr>
          <p:cNvPr id="6" name="Content Placeholder 5">
            <a:extLst>
              <a:ext uri="{FF2B5EF4-FFF2-40B4-BE49-F238E27FC236}">
                <a16:creationId xmlns:a16="http://schemas.microsoft.com/office/drawing/2014/main" id="{BA662B0B-1E2A-9A98-85A9-FD838D935F7D}"/>
              </a:ext>
            </a:extLst>
          </p:cNvPr>
          <p:cNvSpPr>
            <a:spLocks noGrp="1"/>
          </p:cNvSpPr>
          <p:nvPr>
            <p:ph sz="quarter" idx="11" hasCustomPrompt="1"/>
          </p:nvPr>
        </p:nvSpPr>
        <p:spPr>
          <a:xfrm>
            <a:off x="2413000" y="1276350"/>
            <a:ext cx="7389813" cy="4295775"/>
          </a:xfrm>
        </p:spPr>
        <p:txBody>
          <a:bodyPr anchor="ctr"/>
          <a:lstStyle>
            <a:lvl1pPr algn="ctr">
              <a:defRPr sz="5000"/>
            </a:lvl1pPr>
          </a:lstStyle>
          <a:p>
            <a:pPr lvl="0"/>
            <a:r>
              <a:rPr lang="en-US"/>
              <a:t>PLACEHOLDER</a:t>
            </a:r>
            <a:endParaRPr lang="fr-CA"/>
          </a:p>
        </p:txBody>
      </p:sp>
    </p:spTree>
    <p:extLst>
      <p:ext uri="{BB962C8B-B14F-4D97-AF65-F5344CB8AC3E}">
        <p14:creationId xmlns:p14="http://schemas.microsoft.com/office/powerpoint/2010/main" val="23867380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iapo couverture - Date + presentateur (dark)">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135CF6-344D-EE34-D222-2D000FEFF85A}"/>
              </a:ext>
            </a:extLst>
          </p:cNvPr>
          <p:cNvSpPr/>
          <p:nvPr userDrawn="1"/>
        </p:nvSpPr>
        <p:spPr>
          <a:xfrm>
            <a:off x="371472" y="6258559"/>
            <a:ext cx="1680847" cy="50800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1" name="Rectangle 10">
            <a:extLst>
              <a:ext uri="{FF2B5EF4-FFF2-40B4-BE49-F238E27FC236}">
                <a16:creationId xmlns:a16="http://schemas.microsoft.com/office/drawing/2014/main" id="{777D650D-B6E0-7DD7-B28A-A56BAECF859E}"/>
              </a:ext>
            </a:extLst>
          </p:cNvPr>
          <p:cNvSpPr/>
          <p:nvPr/>
        </p:nvSpPr>
        <p:spPr>
          <a:xfrm>
            <a:off x="371472" y="6258559"/>
            <a:ext cx="1680847" cy="50800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6" name="Title 5">
            <a:extLst>
              <a:ext uri="{FF2B5EF4-FFF2-40B4-BE49-F238E27FC236}">
                <a16:creationId xmlns:a16="http://schemas.microsoft.com/office/drawing/2014/main" id="{C1376FBF-860C-128B-6113-3D9E83C99778}"/>
              </a:ext>
            </a:extLst>
          </p:cNvPr>
          <p:cNvSpPr>
            <a:spLocks noGrp="1"/>
          </p:cNvSpPr>
          <p:nvPr>
            <p:ph type="title" hasCustomPrompt="1"/>
          </p:nvPr>
        </p:nvSpPr>
        <p:spPr>
          <a:xfrm>
            <a:off x="371473" y="3169895"/>
            <a:ext cx="11447995" cy="1757790"/>
          </a:xfrm>
        </p:spPr>
        <p:txBody>
          <a:bodyPr>
            <a:noAutofit/>
          </a:bodyPr>
          <a:lstStyle>
            <a:lvl1pPr algn="ctr">
              <a:defRPr>
                <a:solidFill>
                  <a:schemeClr val="bg1"/>
                </a:solidFill>
              </a:defRPr>
            </a:lvl1pPr>
          </a:lstStyle>
          <a:p>
            <a:r>
              <a:rPr lang="en-US"/>
              <a:t>Insérez un titre – Playfair Display, 40 pt</a:t>
            </a:r>
            <a:endParaRPr lang="fr-CA"/>
          </a:p>
        </p:txBody>
      </p:sp>
      <p:sp>
        <p:nvSpPr>
          <p:cNvPr id="10" name="Rectangle 9">
            <a:extLst>
              <a:ext uri="{FF2B5EF4-FFF2-40B4-BE49-F238E27FC236}">
                <a16:creationId xmlns:a16="http://schemas.microsoft.com/office/drawing/2014/main" id="{BEE3193C-AE0C-6944-B9D1-E97A4979E508}"/>
              </a:ext>
            </a:extLst>
          </p:cNvPr>
          <p:cNvSpPr/>
          <p:nvPr/>
        </p:nvSpPr>
        <p:spPr>
          <a:xfrm flipV="1">
            <a:off x="6096000" y="6683052"/>
            <a:ext cx="6096000" cy="174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4" name="Text Placeholder 6">
            <a:extLst>
              <a:ext uri="{FF2B5EF4-FFF2-40B4-BE49-F238E27FC236}">
                <a16:creationId xmlns:a16="http://schemas.microsoft.com/office/drawing/2014/main" id="{FA42A03E-8A53-5246-84DC-D8EB4C9705F1}"/>
              </a:ext>
            </a:extLst>
          </p:cNvPr>
          <p:cNvSpPr>
            <a:spLocks noGrp="1"/>
          </p:cNvSpPr>
          <p:nvPr>
            <p:ph type="body" sz="quarter" idx="14" hasCustomPrompt="1"/>
          </p:nvPr>
        </p:nvSpPr>
        <p:spPr>
          <a:xfrm>
            <a:off x="976108" y="6431052"/>
            <a:ext cx="3350983" cy="252000"/>
          </a:xfrm>
        </p:spPr>
        <p:txBody>
          <a:bodyPr lIns="0" tIns="0" rIns="0" bIns="0" anchor="ctr">
            <a:noAutofit/>
          </a:bodyPr>
          <a:lstStyle>
            <a:lvl1pPr marL="0" indent="0" algn="l">
              <a:lnSpc>
                <a:spcPct val="100000"/>
              </a:lnSpc>
              <a:spcBef>
                <a:spcPts val="0"/>
              </a:spcBef>
              <a:buNone/>
              <a:defRPr sz="1600" b="0">
                <a:solidFill>
                  <a:schemeClr val="bg1"/>
                </a:solidFill>
                <a:latin typeface="Nunito Sans" panose="00000500000000000000" pitchFamily="2" charset="0"/>
                <a:ea typeface="Vollkorn" pitchFamily="2" charset="0"/>
              </a:defRPr>
            </a:lvl1pPr>
          </a:lstStyle>
          <a:p>
            <a:pPr lvl="0"/>
            <a:r>
              <a:rPr lang="en-US" err="1"/>
              <a:t>Insérez</a:t>
            </a:r>
            <a:r>
              <a:rPr lang="en-US"/>
              <a:t> </a:t>
            </a:r>
            <a:r>
              <a:rPr lang="en-US" err="1"/>
              <a:t>votre</a:t>
            </a:r>
            <a:r>
              <a:rPr lang="en-US"/>
              <a:t> nom et </a:t>
            </a:r>
            <a:r>
              <a:rPr lang="en-US" err="1"/>
              <a:t>prénom</a:t>
            </a:r>
            <a:endParaRPr lang="en-ID"/>
          </a:p>
        </p:txBody>
      </p:sp>
      <p:sp>
        <p:nvSpPr>
          <p:cNvPr id="15" name="Text Placeholder 6">
            <a:extLst>
              <a:ext uri="{FF2B5EF4-FFF2-40B4-BE49-F238E27FC236}">
                <a16:creationId xmlns:a16="http://schemas.microsoft.com/office/drawing/2014/main" id="{775C1C5A-394E-5F46-898F-DBED974D5024}"/>
              </a:ext>
            </a:extLst>
          </p:cNvPr>
          <p:cNvSpPr>
            <a:spLocks noGrp="1"/>
          </p:cNvSpPr>
          <p:nvPr>
            <p:ph type="body" sz="quarter" idx="15" hasCustomPrompt="1"/>
          </p:nvPr>
        </p:nvSpPr>
        <p:spPr>
          <a:xfrm>
            <a:off x="976108" y="6111973"/>
            <a:ext cx="3350983" cy="252000"/>
          </a:xfrm>
        </p:spPr>
        <p:txBody>
          <a:bodyPr lIns="0" tIns="0" rIns="0" bIns="0" anchor="ctr">
            <a:noAutofit/>
          </a:bodyPr>
          <a:lstStyle>
            <a:lvl1pPr marL="0" indent="0" algn="l">
              <a:lnSpc>
                <a:spcPct val="100000"/>
              </a:lnSpc>
              <a:spcBef>
                <a:spcPts val="0"/>
              </a:spcBef>
              <a:buNone/>
              <a:defRPr sz="1600" b="0">
                <a:solidFill>
                  <a:schemeClr val="bg1"/>
                </a:solidFill>
                <a:latin typeface="Nunito Sans" panose="00000500000000000000" pitchFamily="2" charset="0"/>
                <a:ea typeface="Vollkorn" pitchFamily="2" charset="0"/>
              </a:defRPr>
            </a:lvl1pPr>
          </a:lstStyle>
          <a:p>
            <a:pPr lvl="0"/>
            <a:r>
              <a:rPr lang="en-ID" err="1"/>
              <a:t>Ajoutez</a:t>
            </a:r>
            <a:r>
              <a:rPr lang="en-ID"/>
              <a:t> la date du document</a:t>
            </a:r>
          </a:p>
        </p:txBody>
      </p:sp>
      <p:sp>
        <p:nvSpPr>
          <p:cNvPr id="16" name="Text Placeholder 3">
            <a:extLst>
              <a:ext uri="{FF2B5EF4-FFF2-40B4-BE49-F238E27FC236}">
                <a16:creationId xmlns:a16="http://schemas.microsoft.com/office/drawing/2014/main" id="{036F59D2-CCB3-C54A-A444-30FB800D5D87}"/>
              </a:ext>
            </a:extLst>
          </p:cNvPr>
          <p:cNvSpPr>
            <a:spLocks noGrp="1"/>
          </p:cNvSpPr>
          <p:nvPr>
            <p:ph type="body" sz="quarter" idx="16" hasCustomPrompt="1"/>
          </p:nvPr>
        </p:nvSpPr>
        <p:spPr>
          <a:xfrm>
            <a:off x="190498" y="6111973"/>
            <a:ext cx="703231" cy="227755"/>
          </a:xfrm>
          <a:noFill/>
        </p:spPr>
        <p:txBody>
          <a:bodyPr wrap="square" lIns="0" tIns="0" rIns="0" bIns="0" rtlCol="0" anchor="ctr">
            <a:noAutofit/>
          </a:bodyPr>
          <a:lstStyle>
            <a:lvl1pPr marL="0" indent="6350">
              <a:buNone/>
              <a:tabLst/>
              <a:defRPr lang="en-US" sz="1600" b="0" smtClean="0">
                <a:solidFill>
                  <a:schemeClr val="accent1"/>
                </a:solidFill>
                <a:latin typeface="Nunito Sans" panose="00000500000000000000" pitchFamily="2" charset="0"/>
                <a:ea typeface="Vollkorn" pitchFamily="2" charset="0"/>
                <a:cs typeface="Open Sans" panose="020B0606030504020204" pitchFamily="34" charset="0"/>
              </a:defRPr>
            </a:lvl1pPr>
            <a:lvl2pPr>
              <a:defRPr lang="en-US" sz="1800" smtClean="0">
                <a:latin typeface="+mn-lt"/>
              </a:defRPr>
            </a:lvl2pPr>
            <a:lvl3pPr>
              <a:defRPr lang="en-US" sz="1800" smtClean="0">
                <a:latin typeface="+mn-lt"/>
              </a:defRPr>
            </a:lvl3pPr>
            <a:lvl4pPr>
              <a:defRPr lang="en-US" smtClean="0">
                <a:latin typeface="+mn-lt"/>
              </a:defRPr>
            </a:lvl4pPr>
            <a:lvl5pPr>
              <a:defRPr lang="fr-CA">
                <a:latin typeface="+mn-lt"/>
              </a:defRPr>
            </a:lvl5pPr>
          </a:lstStyle>
          <a:p>
            <a:pPr marL="0" lvl="0" algn="r"/>
            <a:r>
              <a:rPr lang="en-US"/>
              <a:t>Date :</a:t>
            </a:r>
            <a:endParaRPr lang="fr-CA"/>
          </a:p>
        </p:txBody>
      </p:sp>
      <p:sp>
        <p:nvSpPr>
          <p:cNvPr id="18" name="Text Placeholder 3">
            <a:extLst>
              <a:ext uri="{FF2B5EF4-FFF2-40B4-BE49-F238E27FC236}">
                <a16:creationId xmlns:a16="http://schemas.microsoft.com/office/drawing/2014/main" id="{5C70739F-80D4-2248-A7D7-F14FF0CAB4B3}"/>
              </a:ext>
            </a:extLst>
          </p:cNvPr>
          <p:cNvSpPr>
            <a:spLocks noGrp="1"/>
          </p:cNvSpPr>
          <p:nvPr>
            <p:ph type="body" sz="quarter" idx="17" hasCustomPrompt="1"/>
          </p:nvPr>
        </p:nvSpPr>
        <p:spPr>
          <a:xfrm>
            <a:off x="190498" y="6431052"/>
            <a:ext cx="703231" cy="227755"/>
          </a:xfrm>
          <a:noFill/>
        </p:spPr>
        <p:txBody>
          <a:bodyPr wrap="square" lIns="0" tIns="0" rIns="0" bIns="0" rtlCol="0" anchor="ctr">
            <a:noAutofit/>
          </a:bodyPr>
          <a:lstStyle>
            <a:lvl1pPr marL="0" indent="6350">
              <a:buNone/>
              <a:tabLst/>
              <a:defRPr lang="en-US" sz="1600" b="0" smtClean="0">
                <a:solidFill>
                  <a:schemeClr val="accent1"/>
                </a:solidFill>
                <a:latin typeface="Nunito Sans" panose="00000500000000000000" pitchFamily="2" charset="0"/>
                <a:ea typeface="Vollkorn" pitchFamily="2" charset="0"/>
                <a:cs typeface="Open Sans" panose="020B0606030504020204" pitchFamily="34" charset="0"/>
              </a:defRPr>
            </a:lvl1pPr>
            <a:lvl2pPr>
              <a:defRPr lang="en-US" sz="1800" smtClean="0">
                <a:latin typeface="+mn-lt"/>
              </a:defRPr>
            </a:lvl2pPr>
            <a:lvl3pPr>
              <a:defRPr lang="en-US" sz="1800" smtClean="0">
                <a:latin typeface="+mn-lt"/>
              </a:defRPr>
            </a:lvl3pPr>
            <a:lvl4pPr>
              <a:defRPr lang="en-US" smtClean="0">
                <a:latin typeface="+mn-lt"/>
              </a:defRPr>
            </a:lvl4pPr>
            <a:lvl5pPr>
              <a:defRPr lang="fr-CA">
                <a:latin typeface="+mn-lt"/>
              </a:defRPr>
            </a:lvl5pPr>
          </a:lstStyle>
          <a:p>
            <a:pPr marL="0" lvl="0" algn="r"/>
            <a:r>
              <a:rPr lang="en-US"/>
              <a:t>Par :</a:t>
            </a:r>
            <a:endParaRPr lang="fr-CA"/>
          </a:p>
        </p:txBody>
      </p:sp>
      <p:pic>
        <p:nvPicPr>
          <p:cNvPr id="9" name="Graphic 8">
            <a:extLst>
              <a:ext uri="{FF2B5EF4-FFF2-40B4-BE49-F238E27FC236}">
                <a16:creationId xmlns:a16="http://schemas.microsoft.com/office/drawing/2014/main" id="{FBEDF09A-C4D7-9E4C-9821-9F42DFE9E8C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50195" y="1589903"/>
            <a:ext cx="3891610" cy="698495"/>
          </a:xfrm>
          <a:prstGeom prst="rect">
            <a:avLst/>
          </a:prstGeom>
        </p:spPr>
      </p:pic>
      <p:sp>
        <p:nvSpPr>
          <p:cNvPr id="3" name="Rectangle 2">
            <a:extLst>
              <a:ext uri="{FF2B5EF4-FFF2-40B4-BE49-F238E27FC236}">
                <a16:creationId xmlns:a16="http://schemas.microsoft.com/office/drawing/2014/main" id="{FB71DEB7-0006-64FB-C528-9B1C3D3772B5}"/>
              </a:ext>
            </a:extLst>
          </p:cNvPr>
          <p:cNvSpPr/>
          <p:nvPr userDrawn="1"/>
        </p:nvSpPr>
        <p:spPr>
          <a:xfrm flipV="1">
            <a:off x="6096000" y="6683052"/>
            <a:ext cx="6096000" cy="174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pic>
        <p:nvPicPr>
          <p:cNvPr id="4" name="Graphic 3">
            <a:extLst>
              <a:ext uri="{FF2B5EF4-FFF2-40B4-BE49-F238E27FC236}">
                <a16:creationId xmlns:a16="http://schemas.microsoft.com/office/drawing/2014/main" id="{26F108A8-AD64-6333-A8AD-626BCA9BE84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50195" y="1589903"/>
            <a:ext cx="3891610" cy="698495"/>
          </a:xfrm>
          <a:prstGeom prst="rect">
            <a:avLst/>
          </a:prstGeom>
        </p:spPr>
      </p:pic>
    </p:spTree>
    <p:extLst>
      <p:ext uri="{BB962C8B-B14F-4D97-AF65-F5344CB8AC3E}">
        <p14:creationId xmlns:p14="http://schemas.microsoft.com/office/powerpoint/2010/main" val="38105493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genda (dark)">
    <p:bg>
      <p:bgPr>
        <a:solidFill>
          <a:schemeClr val="tx2"/>
        </a:solidFill>
        <a:effectLst/>
      </p:bgPr>
    </p:bg>
    <p:spTree>
      <p:nvGrpSpPr>
        <p:cNvPr id="1" name=""/>
        <p:cNvGrpSpPr/>
        <p:nvPr/>
      </p:nvGrpSpPr>
      <p:grpSpPr>
        <a:xfrm>
          <a:off x="0" y="0"/>
          <a:ext cx="0" cy="0"/>
          <a:chOff x="0" y="0"/>
          <a:chExt cx="0" cy="0"/>
        </a:xfrm>
      </p:grpSpPr>
      <p:sp>
        <p:nvSpPr>
          <p:cNvPr id="13" name="Slide Number Placeholder 14">
            <a:extLst>
              <a:ext uri="{FF2B5EF4-FFF2-40B4-BE49-F238E27FC236}">
                <a16:creationId xmlns:a16="http://schemas.microsoft.com/office/drawing/2014/main" id="{0FBA5D3F-A779-4783-9838-D412B9322A1A}"/>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
        <p:nvSpPr>
          <p:cNvPr id="11" name="Rectangle 10">
            <a:extLst>
              <a:ext uri="{FF2B5EF4-FFF2-40B4-BE49-F238E27FC236}">
                <a16:creationId xmlns:a16="http://schemas.microsoft.com/office/drawing/2014/main" id="{61C9D7F8-3C5D-3943-9B1F-13D855833B8D}"/>
              </a:ext>
            </a:extLst>
          </p:cNvPr>
          <p:cNvSpPr/>
          <p:nvPr/>
        </p:nvSpPr>
        <p:spPr>
          <a:xfrm>
            <a:off x="1" y="1"/>
            <a:ext cx="5327400" cy="6857999"/>
          </a:xfrm>
          <a:prstGeom prst="rect">
            <a:avLst/>
          </a:prstGeom>
          <a:blipFill dpi="0" rotWithShape="1">
            <a:blip r:embed="rId2"/>
            <a:srcRect/>
            <a:stretch>
              <a:fillRect l="-83833" r="-411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2" name="Rectangle 11">
            <a:extLst>
              <a:ext uri="{FF2B5EF4-FFF2-40B4-BE49-F238E27FC236}">
                <a16:creationId xmlns:a16="http://schemas.microsoft.com/office/drawing/2014/main" id="{3D22B9D2-5F58-1B40-BB80-4FAB11ED92F3}"/>
              </a:ext>
            </a:extLst>
          </p:cNvPr>
          <p:cNvSpPr/>
          <p:nvPr/>
        </p:nvSpPr>
        <p:spPr>
          <a:xfrm>
            <a:off x="-1" y="1"/>
            <a:ext cx="5327402" cy="6857999"/>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8" name="Text Placeholder 4">
            <a:extLst>
              <a:ext uri="{FF2B5EF4-FFF2-40B4-BE49-F238E27FC236}">
                <a16:creationId xmlns:a16="http://schemas.microsoft.com/office/drawing/2014/main" id="{B29A9A1B-7568-B54A-B570-855DA17A8CFE}"/>
              </a:ext>
            </a:extLst>
          </p:cNvPr>
          <p:cNvSpPr>
            <a:spLocks noGrp="1"/>
          </p:cNvSpPr>
          <p:nvPr>
            <p:ph type="body" sz="quarter" idx="16" hasCustomPrompt="1"/>
          </p:nvPr>
        </p:nvSpPr>
        <p:spPr>
          <a:xfrm>
            <a:off x="6161982" y="1297219"/>
            <a:ext cx="5346524" cy="4263562"/>
          </a:xfrm>
        </p:spPr>
        <p:txBody>
          <a:bodyPr lIns="0" tIns="0" rIns="0" bIns="0" anchor="ctr">
            <a:noAutofit/>
          </a:bodyPr>
          <a:lstStyle>
            <a:lvl1pPr marL="311150" indent="-303213">
              <a:lnSpc>
                <a:spcPct val="150000"/>
              </a:lnSpc>
              <a:spcBef>
                <a:spcPts val="0"/>
              </a:spcBef>
              <a:spcAft>
                <a:spcPts val="600"/>
              </a:spcAft>
              <a:buClr>
                <a:schemeClr val="accent1"/>
              </a:buClr>
              <a:buSzPct val="90000"/>
              <a:buFont typeface="+mj-lt"/>
              <a:buAutoNum type="arabicPeriod"/>
              <a:tabLst/>
              <a:defRPr sz="18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Cliquez</a:t>
            </a:r>
            <a:r>
              <a:rPr lang="en-ID"/>
              <a:t> pour </a:t>
            </a:r>
            <a:r>
              <a:rPr lang="en-ID" err="1"/>
              <a:t>ajouter</a:t>
            </a:r>
            <a:r>
              <a:rPr lang="en-ID"/>
              <a:t> des points </a:t>
            </a:r>
            <a:r>
              <a:rPr lang="en-ID" err="1"/>
              <a:t>à</a:t>
            </a:r>
            <a:r>
              <a:rPr lang="en-ID"/>
              <a:t> </a:t>
            </a:r>
            <a:r>
              <a:rPr lang="en-ID" err="1"/>
              <a:t>l’agenda</a:t>
            </a:r>
            <a:endParaRPr lang="en-ID"/>
          </a:p>
        </p:txBody>
      </p:sp>
      <p:sp>
        <p:nvSpPr>
          <p:cNvPr id="2" name="Title 1">
            <a:extLst>
              <a:ext uri="{FF2B5EF4-FFF2-40B4-BE49-F238E27FC236}">
                <a16:creationId xmlns:a16="http://schemas.microsoft.com/office/drawing/2014/main" id="{12C9CDDD-8CBF-EC1B-7E76-BDD27D274E3F}"/>
              </a:ext>
            </a:extLst>
          </p:cNvPr>
          <p:cNvSpPr>
            <a:spLocks noGrp="1"/>
          </p:cNvSpPr>
          <p:nvPr>
            <p:ph type="title" hasCustomPrompt="1"/>
          </p:nvPr>
        </p:nvSpPr>
        <p:spPr>
          <a:xfrm>
            <a:off x="371474" y="2673000"/>
            <a:ext cx="4547766" cy="1512000"/>
          </a:xfrm>
        </p:spPr>
        <p:txBody>
          <a:bodyPr>
            <a:noAutofit/>
          </a:bodyPr>
          <a:lstStyle>
            <a:lvl1pPr algn="ctr">
              <a:defRPr>
                <a:solidFill>
                  <a:schemeClr val="bg1"/>
                </a:solidFill>
              </a:defRPr>
            </a:lvl1pPr>
          </a:lstStyle>
          <a:p>
            <a:r>
              <a:rPr lang="en-US"/>
              <a:t>Agenda</a:t>
            </a:r>
            <a:endParaRPr lang="fr-CA"/>
          </a:p>
        </p:txBody>
      </p:sp>
      <p:pic>
        <p:nvPicPr>
          <p:cNvPr id="3" name="Graphic 2">
            <a:extLst>
              <a:ext uri="{FF2B5EF4-FFF2-40B4-BE49-F238E27FC236}">
                <a16:creationId xmlns:a16="http://schemas.microsoft.com/office/drawing/2014/main" id="{CE02904F-BA47-84AB-A55C-187EBC7C83F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 y="6356667"/>
            <a:ext cx="1537200" cy="275908"/>
          </a:xfrm>
          <a:prstGeom prst="rect">
            <a:avLst/>
          </a:prstGeom>
        </p:spPr>
      </p:pic>
      <p:sp>
        <p:nvSpPr>
          <p:cNvPr id="4" name="Rectangle 3">
            <a:extLst>
              <a:ext uri="{FF2B5EF4-FFF2-40B4-BE49-F238E27FC236}">
                <a16:creationId xmlns:a16="http://schemas.microsoft.com/office/drawing/2014/main" id="{35633387-3B77-4653-13B3-2786758F7466}"/>
              </a:ext>
            </a:extLst>
          </p:cNvPr>
          <p:cNvSpPr/>
          <p:nvPr userDrawn="1"/>
        </p:nvSpPr>
        <p:spPr>
          <a:xfrm>
            <a:off x="1" y="1"/>
            <a:ext cx="5327400" cy="6857999"/>
          </a:xfrm>
          <a:prstGeom prst="rect">
            <a:avLst/>
          </a:prstGeom>
          <a:blipFill dpi="0" rotWithShape="1">
            <a:blip r:embed="rId2"/>
            <a:srcRect/>
            <a:stretch>
              <a:fillRect l="-83833" r="-411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5" name="Rectangle 4">
            <a:extLst>
              <a:ext uri="{FF2B5EF4-FFF2-40B4-BE49-F238E27FC236}">
                <a16:creationId xmlns:a16="http://schemas.microsoft.com/office/drawing/2014/main" id="{776D3D20-A62F-F4A6-220D-69363BD7C49C}"/>
              </a:ext>
            </a:extLst>
          </p:cNvPr>
          <p:cNvSpPr/>
          <p:nvPr userDrawn="1"/>
        </p:nvSpPr>
        <p:spPr>
          <a:xfrm>
            <a:off x="-1" y="1"/>
            <a:ext cx="5327402" cy="6857999"/>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6" name="Graphic 5">
            <a:extLst>
              <a:ext uri="{FF2B5EF4-FFF2-40B4-BE49-F238E27FC236}">
                <a16:creationId xmlns:a16="http://schemas.microsoft.com/office/drawing/2014/main" id="{8A88C491-5380-6636-C1AC-0716879A96E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 y="6356667"/>
            <a:ext cx="1537200" cy="275908"/>
          </a:xfrm>
          <a:prstGeom prst="rect">
            <a:avLst/>
          </a:prstGeom>
        </p:spPr>
      </p:pic>
    </p:spTree>
    <p:extLst>
      <p:ext uri="{BB962C8B-B14F-4D97-AF65-F5344CB8AC3E}">
        <p14:creationId xmlns:p14="http://schemas.microsoft.com/office/powerpoint/2010/main" val="42575363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re de section (dark)">
    <p:bg>
      <p:bgPr>
        <a:solidFill>
          <a:schemeClr val="tx2"/>
        </a:solidFill>
        <a:effectLst/>
      </p:bgPr>
    </p:bg>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2DA5DEAD-86A4-824B-BF78-9794BB6FE46D}"/>
              </a:ext>
            </a:extLst>
          </p:cNvPr>
          <p:cNvCxnSpPr>
            <a:cxnSpLocks/>
          </p:cNvCxnSpPr>
          <p:nvPr/>
        </p:nvCxnSpPr>
        <p:spPr>
          <a:xfrm>
            <a:off x="1503581" y="1221674"/>
            <a:ext cx="0" cy="441465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B9F59ED7-16D3-BC44-BF54-880B31AD8EFC}"/>
              </a:ext>
            </a:extLst>
          </p:cNvPr>
          <p:cNvSpPr>
            <a:spLocks noGrp="1"/>
          </p:cNvSpPr>
          <p:nvPr>
            <p:ph type="title" hasCustomPrompt="1"/>
          </p:nvPr>
        </p:nvSpPr>
        <p:spPr>
          <a:xfrm>
            <a:off x="2130339" y="2409867"/>
            <a:ext cx="7931321" cy="2038266"/>
          </a:xfrm>
        </p:spPr>
        <p:txBody>
          <a:bodyPr>
            <a:noAutofit/>
          </a:bodyPr>
          <a:lstStyle>
            <a:lvl1pPr algn="l">
              <a:defRPr sz="4000" b="1" i="0">
                <a:solidFill>
                  <a:schemeClr val="bg1"/>
                </a:solidFill>
                <a:latin typeface="+mj-lt"/>
              </a:defRPr>
            </a:lvl1pPr>
          </a:lstStyle>
          <a:p>
            <a:r>
              <a:rPr lang="en-US" err="1"/>
              <a:t>Insérez</a:t>
            </a:r>
            <a:r>
              <a:rPr lang="en-US"/>
              <a:t> </a:t>
            </a:r>
            <a:r>
              <a:rPr lang="en-US" err="1"/>
              <a:t>votre</a:t>
            </a:r>
            <a:r>
              <a:rPr lang="en-US"/>
              <a:t> </a:t>
            </a:r>
            <a:r>
              <a:rPr lang="en-US" err="1"/>
              <a:t>titre</a:t>
            </a:r>
            <a:r>
              <a:rPr lang="en-US"/>
              <a:t> de section</a:t>
            </a:r>
            <a:endParaRPr lang="fr-CA"/>
          </a:p>
        </p:txBody>
      </p:sp>
      <p:pic>
        <p:nvPicPr>
          <p:cNvPr id="3" name="Graphic 2">
            <a:extLst>
              <a:ext uri="{FF2B5EF4-FFF2-40B4-BE49-F238E27FC236}">
                <a16:creationId xmlns:a16="http://schemas.microsoft.com/office/drawing/2014/main" id="{C1137DEE-7F24-33A4-61C9-25A0BAB1FD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cxnSp>
        <p:nvCxnSpPr>
          <p:cNvPr id="2" name="Straight Connector 1">
            <a:extLst>
              <a:ext uri="{FF2B5EF4-FFF2-40B4-BE49-F238E27FC236}">
                <a16:creationId xmlns:a16="http://schemas.microsoft.com/office/drawing/2014/main" id="{C2729E66-7617-6428-6759-BFC215F6D0A3}"/>
              </a:ext>
            </a:extLst>
          </p:cNvPr>
          <p:cNvCxnSpPr>
            <a:cxnSpLocks/>
          </p:cNvCxnSpPr>
          <p:nvPr userDrawn="1"/>
        </p:nvCxnSpPr>
        <p:spPr>
          <a:xfrm>
            <a:off x="1503581" y="1221674"/>
            <a:ext cx="0" cy="441465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82038EF5-1EC0-C31C-BD3F-37FCBE7DCE8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5" name="Slide Number Placeholder 14">
            <a:extLst>
              <a:ext uri="{FF2B5EF4-FFF2-40B4-BE49-F238E27FC236}">
                <a16:creationId xmlns:a16="http://schemas.microsoft.com/office/drawing/2014/main" id="{6346A93A-8007-A8A9-0B6A-EBBA44E4C671}"/>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6983146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light)">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D4A5F0FE-E7B0-D84F-9CE3-5DD2420EF8FC}"/>
              </a:ext>
            </a:extLst>
          </p:cNvPr>
          <p:cNvSpPr>
            <a:spLocks noGrp="1"/>
          </p:cNvSpPr>
          <p:nvPr>
            <p:ph type="body" sz="quarter" idx="16" hasCustomPrompt="1"/>
          </p:nvPr>
        </p:nvSpPr>
        <p:spPr>
          <a:xfrm>
            <a:off x="6161982" y="1297219"/>
            <a:ext cx="5346524" cy="4263562"/>
          </a:xfrm>
        </p:spPr>
        <p:txBody>
          <a:bodyPr lIns="0" tIns="0" rIns="0" bIns="0" anchor="ctr">
            <a:noAutofit/>
          </a:bodyPr>
          <a:lstStyle>
            <a:lvl1pPr marL="311150" indent="-303213">
              <a:lnSpc>
                <a:spcPct val="150000"/>
              </a:lnSpc>
              <a:spcBef>
                <a:spcPts val="0"/>
              </a:spcBef>
              <a:spcAft>
                <a:spcPts val="600"/>
              </a:spcAft>
              <a:buClr>
                <a:schemeClr val="accent2"/>
              </a:buClr>
              <a:buSzPct val="90000"/>
              <a:buFont typeface="+mj-lt"/>
              <a:buAutoNum type="arabicPeriod"/>
              <a:tabLst/>
              <a:defRPr sz="1800">
                <a:solidFill>
                  <a:srgbClr val="3D4142"/>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Cliquez</a:t>
            </a:r>
            <a:r>
              <a:rPr lang="en-ID"/>
              <a:t> pour </a:t>
            </a:r>
            <a:r>
              <a:rPr lang="en-ID" err="1"/>
              <a:t>ajouter</a:t>
            </a:r>
            <a:r>
              <a:rPr lang="en-ID"/>
              <a:t> des points </a:t>
            </a:r>
            <a:r>
              <a:rPr lang="en-ID" err="1"/>
              <a:t>à</a:t>
            </a:r>
            <a:r>
              <a:rPr lang="en-ID"/>
              <a:t> </a:t>
            </a:r>
            <a:r>
              <a:rPr lang="en-ID" err="1"/>
              <a:t>l’agenda</a:t>
            </a:r>
            <a:endParaRPr lang="en-ID"/>
          </a:p>
        </p:txBody>
      </p:sp>
      <p:sp>
        <p:nvSpPr>
          <p:cNvPr id="9" name="Slide Number Placeholder 14">
            <a:extLst>
              <a:ext uri="{FF2B5EF4-FFF2-40B4-BE49-F238E27FC236}">
                <a16:creationId xmlns:a16="http://schemas.microsoft.com/office/drawing/2014/main" id="{D2A512B5-158A-0240-BEDC-86D0302F1BBD}"/>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
        <p:nvSpPr>
          <p:cNvPr id="11" name="Rectangle 10">
            <a:extLst>
              <a:ext uri="{FF2B5EF4-FFF2-40B4-BE49-F238E27FC236}">
                <a16:creationId xmlns:a16="http://schemas.microsoft.com/office/drawing/2014/main" id="{2925946E-8D09-8040-98B9-C98B9851DF00}"/>
              </a:ext>
            </a:extLst>
          </p:cNvPr>
          <p:cNvSpPr/>
          <p:nvPr/>
        </p:nvSpPr>
        <p:spPr>
          <a:xfrm>
            <a:off x="1" y="1"/>
            <a:ext cx="5327400" cy="6857999"/>
          </a:xfrm>
          <a:prstGeom prst="rect">
            <a:avLst/>
          </a:prstGeom>
          <a:blipFill dpi="0" rotWithShape="1">
            <a:blip r:embed="rId2"/>
            <a:srcRect/>
            <a:stretch>
              <a:fillRect l="-83833" r="-411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2" name="Rectangle 11">
            <a:extLst>
              <a:ext uri="{FF2B5EF4-FFF2-40B4-BE49-F238E27FC236}">
                <a16:creationId xmlns:a16="http://schemas.microsoft.com/office/drawing/2014/main" id="{966199EA-9B3E-C140-9E14-B48BC909B79B}"/>
              </a:ext>
            </a:extLst>
          </p:cNvPr>
          <p:cNvSpPr/>
          <p:nvPr/>
        </p:nvSpPr>
        <p:spPr>
          <a:xfrm>
            <a:off x="-1" y="1"/>
            <a:ext cx="5327402" cy="6857999"/>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2" name="Title 1">
            <a:extLst>
              <a:ext uri="{FF2B5EF4-FFF2-40B4-BE49-F238E27FC236}">
                <a16:creationId xmlns:a16="http://schemas.microsoft.com/office/drawing/2014/main" id="{C5350455-532F-1ACB-CD5E-C09DEA0D3DA2}"/>
              </a:ext>
            </a:extLst>
          </p:cNvPr>
          <p:cNvSpPr>
            <a:spLocks noGrp="1"/>
          </p:cNvSpPr>
          <p:nvPr>
            <p:ph type="title" hasCustomPrompt="1"/>
          </p:nvPr>
        </p:nvSpPr>
        <p:spPr>
          <a:xfrm>
            <a:off x="371474" y="2673000"/>
            <a:ext cx="4547766" cy="1512000"/>
          </a:xfrm>
        </p:spPr>
        <p:txBody>
          <a:bodyPr>
            <a:noAutofit/>
          </a:bodyPr>
          <a:lstStyle>
            <a:lvl1pPr algn="ctr">
              <a:defRPr>
                <a:solidFill>
                  <a:schemeClr val="bg1"/>
                </a:solidFill>
              </a:defRPr>
            </a:lvl1pPr>
          </a:lstStyle>
          <a:p>
            <a:r>
              <a:rPr lang="en-US"/>
              <a:t>Agenda</a:t>
            </a:r>
            <a:endParaRPr lang="fr-CA"/>
          </a:p>
        </p:txBody>
      </p:sp>
      <p:pic>
        <p:nvPicPr>
          <p:cNvPr id="3" name="Graphic 2">
            <a:extLst>
              <a:ext uri="{FF2B5EF4-FFF2-40B4-BE49-F238E27FC236}">
                <a16:creationId xmlns:a16="http://schemas.microsoft.com/office/drawing/2014/main" id="{5173980E-A6D4-42AB-2677-96DDE37DF84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 y="6356667"/>
            <a:ext cx="1537200" cy="275908"/>
          </a:xfrm>
          <a:prstGeom prst="rect">
            <a:avLst/>
          </a:prstGeom>
        </p:spPr>
      </p:pic>
      <p:sp>
        <p:nvSpPr>
          <p:cNvPr id="4" name="Rectangle 3">
            <a:extLst>
              <a:ext uri="{FF2B5EF4-FFF2-40B4-BE49-F238E27FC236}">
                <a16:creationId xmlns:a16="http://schemas.microsoft.com/office/drawing/2014/main" id="{4BEA0ADD-8A3C-5F8B-60BA-4C4B6CB2D432}"/>
              </a:ext>
            </a:extLst>
          </p:cNvPr>
          <p:cNvSpPr/>
          <p:nvPr userDrawn="1"/>
        </p:nvSpPr>
        <p:spPr>
          <a:xfrm>
            <a:off x="1" y="1"/>
            <a:ext cx="5327400" cy="6857999"/>
          </a:xfrm>
          <a:prstGeom prst="rect">
            <a:avLst/>
          </a:prstGeom>
          <a:blipFill dpi="0" rotWithShape="1">
            <a:blip r:embed="rId2"/>
            <a:srcRect/>
            <a:stretch>
              <a:fillRect l="-83833" r="-411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5" name="Rectangle 4">
            <a:extLst>
              <a:ext uri="{FF2B5EF4-FFF2-40B4-BE49-F238E27FC236}">
                <a16:creationId xmlns:a16="http://schemas.microsoft.com/office/drawing/2014/main" id="{E124CA9E-8B8F-9103-F14A-7D7B01BAF640}"/>
              </a:ext>
            </a:extLst>
          </p:cNvPr>
          <p:cNvSpPr/>
          <p:nvPr userDrawn="1"/>
        </p:nvSpPr>
        <p:spPr>
          <a:xfrm>
            <a:off x="-1" y="1"/>
            <a:ext cx="5327402" cy="6857999"/>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6" name="Graphic 5">
            <a:extLst>
              <a:ext uri="{FF2B5EF4-FFF2-40B4-BE49-F238E27FC236}">
                <a16:creationId xmlns:a16="http://schemas.microsoft.com/office/drawing/2014/main" id="{D06EFD0D-025F-980F-7FD6-F1653221630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 y="6356667"/>
            <a:ext cx="1537200" cy="275908"/>
          </a:xfrm>
          <a:prstGeom prst="rect">
            <a:avLst/>
          </a:prstGeom>
        </p:spPr>
      </p:pic>
    </p:spTree>
    <p:extLst>
      <p:ext uri="{BB962C8B-B14F-4D97-AF65-F5344CB8AC3E}">
        <p14:creationId xmlns:p14="http://schemas.microsoft.com/office/powerpoint/2010/main" val="32999972"/>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ection avec points et icônes (dark)">
    <p:bg>
      <p:bgPr>
        <a:solidFill>
          <a:schemeClr val="tx2"/>
        </a:solidFill>
        <a:effectLst/>
      </p:bgPr>
    </p:bg>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2DA5DEAD-86A4-824B-BF78-9794BB6FE46D}"/>
              </a:ext>
            </a:extLst>
          </p:cNvPr>
          <p:cNvCxnSpPr>
            <a:cxnSpLocks/>
          </p:cNvCxnSpPr>
          <p:nvPr/>
        </p:nvCxnSpPr>
        <p:spPr>
          <a:xfrm>
            <a:off x="6034215" y="1221674"/>
            <a:ext cx="0" cy="4414652"/>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9" name="Picture Placeholder 2">
            <a:extLst>
              <a:ext uri="{FF2B5EF4-FFF2-40B4-BE49-F238E27FC236}">
                <a16:creationId xmlns:a16="http://schemas.microsoft.com/office/drawing/2014/main" id="{375F3952-9F42-8347-B5F3-35D22199A3CF}"/>
              </a:ext>
            </a:extLst>
          </p:cNvPr>
          <p:cNvSpPr>
            <a:spLocks noGrp="1"/>
          </p:cNvSpPr>
          <p:nvPr>
            <p:ph type="pic" sz="quarter" idx="14" hasCustomPrompt="1"/>
          </p:nvPr>
        </p:nvSpPr>
        <p:spPr>
          <a:xfrm>
            <a:off x="6558769" y="2049954"/>
            <a:ext cx="864000" cy="863855"/>
          </a:xfrm>
          <a:ln w="50800">
            <a:noFill/>
          </a:ln>
          <a:effectLst>
            <a:outerShdw blurRad="381000" dist="190500" dir="5400000" algn="ctr" rotWithShape="0">
              <a:srgbClr val="000000">
                <a:alpha val="15000"/>
              </a:srgbClr>
            </a:outerShdw>
          </a:effectLst>
        </p:spPr>
        <p:txBody>
          <a:bodyPr>
            <a:noAutofit/>
          </a:bodyPr>
          <a:lstStyle>
            <a:lvl1pPr>
              <a:buNone/>
              <a:defRPr sz="1200">
                <a:solidFill>
                  <a:schemeClr val="bg1"/>
                </a:solidFill>
              </a:defRPr>
            </a:lvl1pPr>
          </a:lstStyle>
          <a:p>
            <a:r>
              <a:rPr lang="en-US"/>
              <a:t>Icon</a:t>
            </a:r>
            <a:endParaRPr lang="en-ID"/>
          </a:p>
        </p:txBody>
      </p:sp>
      <p:sp>
        <p:nvSpPr>
          <p:cNvPr id="30" name="Picture Placeholder 2">
            <a:extLst>
              <a:ext uri="{FF2B5EF4-FFF2-40B4-BE49-F238E27FC236}">
                <a16:creationId xmlns:a16="http://schemas.microsoft.com/office/drawing/2014/main" id="{2C8FCD98-F04E-4143-8FCE-7FEA58BB1806}"/>
              </a:ext>
            </a:extLst>
          </p:cNvPr>
          <p:cNvSpPr>
            <a:spLocks noGrp="1"/>
          </p:cNvSpPr>
          <p:nvPr>
            <p:ph type="pic" sz="quarter" idx="18" hasCustomPrompt="1"/>
          </p:nvPr>
        </p:nvSpPr>
        <p:spPr>
          <a:xfrm>
            <a:off x="6558769" y="3278804"/>
            <a:ext cx="864000" cy="863855"/>
          </a:xfrm>
          <a:ln w="50800">
            <a:noFill/>
          </a:ln>
          <a:effectLst>
            <a:outerShdw blurRad="381000" dist="190500" dir="5400000" algn="ctr" rotWithShape="0">
              <a:srgbClr val="000000">
                <a:alpha val="15000"/>
              </a:srgbClr>
            </a:outerShdw>
          </a:effectLst>
        </p:spPr>
        <p:txBody>
          <a:bodyPr>
            <a:noAutofit/>
          </a:bodyPr>
          <a:lstStyle>
            <a:lvl1pPr>
              <a:buNone/>
              <a:defRPr sz="1200">
                <a:solidFill>
                  <a:schemeClr val="bg1"/>
                </a:solidFill>
              </a:defRPr>
            </a:lvl1pPr>
          </a:lstStyle>
          <a:p>
            <a:r>
              <a:rPr lang="en-US"/>
              <a:t>Icon</a:t>
            </a:r>
            <a:endParaRPr lang="en-ID"/>
          </a:p>
        </p:txBody>
      </p:sp>
      <p:sp>
        <p:nvSpPr>
          <p:cNvPr id="31" name="Picture Placeholder 2">
            <a:extLst>
              <a:ext uri="{FF2B5EF4-FFF2-40B4-BE49-F238E27FC236}">
                <a16:creationId xmlns:a16="http://schemas.microsoft.com/office/drawing/2014/main" id="{4DCB19A8-65DB-884E-A712-6CDE3A7A6581}"/>
              </a:ext>
            </a:extLst>
          </p:cNvPr>
          <p:cNvSpPr>
            <a:spLocks noGrp="1"/>
          </p:cNvSpPr>
          <p:nvPr>
            <p:ph type="pic" sz="quarter" idx="19" hasCustomPrompt="1"/>
          </p:nvPr>
        </p:nvSpPr>
        <p:spPr>
          <a:xfrm>
            <a:off x="6558769" y="4507654"/>
            <a:ext cx="864000" cy="863855"/>
          </a:xfrm>
          <a:ln w="50800">
            <a:noFill/>
          </a:ln>
          <a:effectLst>
            <a:outerShdw blurRad="381000" dist="190500" dir="5400000" algn="ctr" rotWithShape="0">
              <a:srgbClr val="000000">
                <a:alpha val="15000"/>
              </a:srgbClr>
            </a:outerShdw>
          </a:effectLst>
        </p:spPr>
        <p:txBody>
          <a:bodyPr>
            <a:noAutofit/>
          </a:bodyPr>
          <a:lstStyle>
            <a:lvl1pPr>
              <a:buNone/>
              <a:defRPr sz="1200">
                <a:solidFill>
                  <a:schemeClr val="bg1"/>
                </a:solidFill>
              </a:defRPr>
            </a:lvl1pPr>
          </a:lstStyle>
          <a:p>
            <a:r>
              <a:rPr lang="en-US"/>
              <a:t>Icon</a:t>
            </a:r>
            <a:endParaRPr lang="en-ID"/>
          </a:p>
        </p:txBody>
      </p:sp>
      <p:sp>
        <p:nvSpPr>
          <p:cNvPr id="3" name="Text Placeholder 2">
            <a:extLst>
              <a:ext uri="{FF2B5EF4-FFF2-40B4-BE49-F238E27FC236}">
                <a16:creationId xmlns:a16="http://schemas.microsoft.com/office/drawing/2014/main" id="{5C56277B-FDD5-A244-A62F-7C047FD69FD9}"/>
              </a:ext>
            </a:extLst>
          </p:cNvPr>
          <p:cNvSpPr>
            <a:spLocks noGrp="1"/>
          </p:cNvSpPr>
          <p:nvPr>
            <p:ph type="body" sz="quarter" idx="20" hasCustomPrompt="1"/>
          </p:nvPr>
        </p:nvSpPr>
        <p:spPr>
          <a:xfrm>
            <a:off x="7548563" y="1065213"/>
            <a:ext cx="4378325" cy="4727575"/>
          </a:xfrm>
        </p:spPr>
        <p:txBody>
          <a:bodyPr anchor="ctr">
            <a:noAutofit/>
          </a:bodyPr>
          <a:lstStyle>
            <a:lvl1pPr marL="9525" indent="-9525">
              <a:lnSpc>
                <a:spcPct val="250000"/>
              </a:lnSpc>
              <a:buNone/>
              <a:tabLst/>
              <a:defRPr sz="300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pPr lvl="0"/>
            <a:r>
              <a:rPr lang="fr-CA"/>
              <a:t>Point 1</a:t>
            </a:r>
          </a:p>
          <a:p>
            <a:pPr lvl="0"/>
            <a:r>
              <a:rPr lang="fr-CA"/>
              <a:t>Point 2</a:t>
            </a:r>
          </a:p>
          <a:p>
            <a:pPr lvl="0"/>
            <a:r>
              <a:rPr lang="fr-CA"/>
              <a:t>Point 3</a:t>
            </a:r>
          </a:p>
        </p:txBody>
      </p:sp>
      <p:sp>
        <p:nvSpPr>
          <p:cNvPr id="12" name="Title 1">
            <a:extLst>
              <a:ext uri="{FF2B5EF4-FFF2-40B4-BE49-F238E27FC236}">
                <a16:creationId xmlns:a16="http://schemas.microsoft.com/office/drawing/2014/main" id="{B9F59ED7-16D3-BC44-BF54-880B31AD8EFC}"/>
              </a:ext>
            </a:extLst>
          </p:cNvPr>
          <p:cNvSpPr>
            <a:spLocks noGrp="1"/>
          </p:cNvSpPr>
          <p:nvPr>
            <p:ph type="title" hasCustomPrompt="1"/>
          </p:nvPr>
        </p:nvSpPr>
        <p:spPr>
          <a:xfrm>
            <a:off x="343994" y="2409867"/>
            <a:ext cx="5138186" cy="2038266"/>
          </a:xfrm>
        </p:spPr>
        <p:txBody>
          <a:bodyPr>
            <a:noAutofit/>
          </a:bodyPr>
          <a:lstStyle>
            <a:lvl1pPr algn="r">
              <a:defRPr sz="4000" b="1" i="0">
                <a:solidFill>
                  <a:schemeClr val="bg1"/>
                </a:solidFill>
                <a:latin typeface="+mj-lt"/>
              </a:defRPr>
            </a:lvl1pPr>
          </a:lstStyle>
          <a:p>
            <a:r>
              <a:rPr lang="en-US"/>
              <a:t>Le </a:t>
            </a:r>
            <a:r>
              <a:rPr lang="en-US" err="1"/>
              <a:t>titre</a:t>
            </a:r>
            <a:r>
              <a:rPr lang="en-US"/>
              <a:t> </a:t>
            </a:r>
            <a:r>
              <a:rPr lang="en-US" err="1"/>
              <a:t>punché</a:t>
            </a:r>
            <a:r>
              <a:rPr lang="en-US"/>
              <a:t> de </a:t>
            </a:r>
            <a:r>
              <a:rPr lang="en-US" err="1"/>
              <a:t>votre</a:t>
            </a:r>
            <a:r>
              <a:rPr lang="en-US"/>
              <a:t> slide</a:t>
            </a:r>
            <a:endParaRPr lang="fr-CA"/>
          </a:p>
        </p:txBody>
      </p:sp>
      <p:pic>
        <p:nvPicPr>
          <p:cNvPr id="4" name="Graphic 3">
            <a:extLst>
              <a:ext uri="{FF2B5EF4-FFF2-40B4-BE49-F238E27FC236}">
                <a16:creationId xmlns:a16="http://schemas.microsoft.com/office/drawing/2014/main" id="{3EC2D87E-0ABE-7606-1004-D5CB975C9CD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cxnSp>
        <p:nvCxnSpPr>
          <p:cNvPr id="2" name="Straight Connector 1">
            <a:extLst>
              <a:ext uri="{FF2B5EF4-FFF2-40B4-BE49-F238E27FC236}">
                <a16:creationId xmlns:a16="http://schemas.microsoft.com/office/drawing/2014/main" id="{02E207C9-067C-FA43-61DC-756ACD2F6780}"/>
              </a:ext>
            </a:extLst>
          </p:cNvPr>
          <p:cNvCxnSpPr>
            <a:cxnSpLocks/>
          </p:cNvCxnSpPr>
          <p:nvPr userDrawn="1"/>
        </p:nvCxnSpPr>
        <p:spPr>
          <a:xfrm>
            <a:off x="6034215" y="1221674"/>
            <a:ext cx="0" cy="4414652"/>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EC7F60D9-09D0-A559-BA8C-41F6C92C6DE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Slide Number Placeholder 14">
            <a:extLst>
              <a:ext uri="{FF2B5EF4-FFF2-40B4-BE49-F238E27FC236}">
                <a16:creationId xmlns:a16="http://schemas.microsoft.com/office/drawing/2014/main" id="{81CD35FA-87DB-3F25-C422-C117B7CFB647}"/>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7915127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re + content (dark)">
    <p:bg>
      <p:bgPr>
        <a:solidFill>
          <a:schemeClr val="tx2"/>
        </a:solidFill>
        <a:effectLst/>
      </p:bgPr>
    </p:bg>
    <p:spTree>
      <p:nvGrpSpPr>
        <p:cNvPr id="1" name=""/>
        <p:cNvGrpSpPr/>
        <p:nvPr/>
      </p:nvGrpSpPr>
      <p:grpSpPr>
        <a:xfrm>
          <a:off x="0" y="0"/>
          <a:ext cx="0" cy="0"/>
          <a:chOff x="0" y="0"/>
          <a:chExt cx="0" cy="0"/>
        </a:xfrm>
      </p:grpSpPr>
      <p:sp>
        <p:nvSpPr>
          <p:cNvPr id="14" name="Content Placeholder 3">
            <a:extLst>
              <a:ext uri="{FF2B5EF4-FFF2-40B4-BE49-F238E27FC236}">
                <a16:creationId xmlns:a16="http://schemas.microsoft.com/office/drawing/2014/main" id="{627FD7B3-1EAD-35CE-CBA0-0CF7314978B8}"/>
              </a:ext>
            </a:extLst>
          </p:cNvPr>
          <p:cNvSpPr>
            <a:spLocks noGrp="1"/>
          </p:cNvSpPr>
          <p:nvPr>
            <p:ph sz="quarter" idx="16" hasCustomPrompt="1"/>
          </p:nvPr>
        </p:nvSpPr>
        <p:spPr>
          <a:xfrm>
            <a:off x="371474" y="1296029"/>
            <a:ext cx="11448000" cy="4876172"/>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12" name="Rectangle 11">
            <a:extLst>
              <a:ext uri="{FF2B5EF4-FFF2-40B4-BE49-F238E27FC236}">
                <a16:creationId xmlns:a16="http://schemas.microsoft.com/office/drawing/2014/main" id="{DFEA9C46-1A54-834B-8D8B-A7A7F58C32E6}"/>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3" name="Title 12">
            <a:extLst>
              <a:ext uri="{FF2B5EF4-FFF2-40B4-BE49-F238E27FC236}">
                <a16:creationId xmlns:a16="http://schemas.microsoft.com/office/drawing/2014/main" id="{33E51041-C6AF-7EF4-095C-E3C1A9E64141}"/>
              </a:ext>
            </a:extLst>
          </p:cNvPr>
          <p:cNvSpPr>
            <a:spLocks noGrp="1"/>
          </p:cNvSpPr>
          <p:nvPr>
            <p:ph type="title" hasCustomPrompt="1"/>
          </p:nvPr>
        </p:nvSpPr>
        <p:spPr/>
        <p:txBody>
          <a:bodyPr>
            <a:noAutofit/>
          </a:bodyPr>
          <a:lstStyle>
            <a:lvl1pPr>
              <a:defRPr>
                <a:solidFill>
                  <a:schemeClr val="bg1"/>
                </a:solidFill>
              </a:defRPr>
            </a:lvl1pPr>
          </a:lstStyle>
          <a:p>
            <a:r>
              <a:rPr lang="en-US"/>
              <a:t>Insérez un titre – Playfair Display, 40 pt</a:t>
            </a:r>
            <a:endParaRPr lang="fr-CA"/>
          </a:p>
        </p:txBody>
      </p:sp>
      <p:pic>
        <p:nvPicPr>
          <p:cNvPr id="2" name="Graphic 1">
            <a:extLst>
              <a:ext uri="{FF2B5EF4-FFF2-40B4-BE49-F238E27FC236}">
                <a16:creationId xmlns:a16="http://schemas.microsoft.com/office/drawing/2014/main" id="{AED05D60-E72C-B9DD-1339-0E913CE8A9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3" name="Rectangle 2">
            <a:extLst>
              <a:ext uri="{FF2B5EF4-FFF2-40B4-BE49-F238E27FC236}">
                <a16:creationId xmlns:a16="http://schemas.microsoft.com/office/drawing/2014/main" id="{36158832-F30A-909F-3296-CA4FC14D8158}"/>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4" name="Graphic 3">
            <a:extLst>
              <a:ext uri="{FF2B5EF4-FFF2-40B4-BE49-F238E27FC236}">
                <a16:creationId xmlns:a16="http://schemas.microsoft.com/office/drawing/2014/main" id="{7A229A1B-6E39-1E38-2BF3-9B636C8920C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5" name="Slide Number Placeholder 14">
            <a:extLst>
              <a:ext uri="{FF2B5EF4-FFF2-40B4-BE49-F238E27FC236}">
                <a16:creationId xmlns:a16="http://schemas.microsoft.com/office/drawing/2014/main" id="{CE5C520B-9342-C5CC-9DEC-9EC86A584A5E}"/>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9190299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re + sous-titre + content (dark)">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5A5953-64EF-440A-B55C-AB7A877A4B5C}"/>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6" name="Content Placeholder 3">
            <a:extLst>
              <a:ext uri="{FF2B5EF4-FFF2-40B4-BE49-F238E27FC236}">
                <a16:creationId xmlns:a16="http://schemas.microsoft.com/office/drawing/2014/main" id="{55F442CA-FEC6-9741-8239-073B722293DD}"/>
              </a:ext>
            </a:extLst>
          </p:cNvPr>
          <p:cNvSpPr>
            <a:spLocks noGrp="1"/>
          </p:cNvSpPr>
          <p:nvPr>
            <p:ph sz="quarter" idx="14" hasCustomPrompt="1"/>
          </p:nvPr>
        </p:nvSpPr>
        <p:spPr>
          <a:xfrm>
            <a:off x="371474" y="1955855"/>
            <a:ext cx="11448000" cy="4216345"/>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5" name="Content Placeholder 3">
            <a:extLst>
              <a:ext uri="{FF2B5EF4-FFF2-40B4-BE49-F238E27FC236}">
                <a16:creationId xmlns:a16="http://schemas.microsoft.com/office/drawing/2014/main" id="{FF75E586-5E90-5B2B-24A5-CE1EE63D11AC}"/>
              </a:ext>
            </a:extLst>
          </p:cNvPr>
          <p:cNvSpPr>
            <a:spLocks noGrp="1"/>
          </p:cNvSpPr>
          <p:nvPr>
            <p:ph sz="quarter" idx="16" hasCustomPrompt="1"/>
          </p:nvPr>
        </p:nvSpPr>
        <p:spPr>
          <a:xfrm>
            <a:off x="371474" y="1296029"/>
            <a:ext cx="11449049" cy="507372"/>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Insérez un sous-titre – Nunito Sans, 18 pt</a:t>
            </a:r>
            <a:endParaRPr lang="fr-CA"/>
          </a:p>
        </p:txBody>
      </p:sp>
      <p:sp>
        <p:nvSpPr>
          <p:cNvPr id="4" name="Title 3">
            <a:extLst>
              <a:ext uri="{FF2B5EF4-FFF2-40B4-BE49-F238E27FC236}">
                <a16:creationId xmlns:a16="http://schemas.microsoft.com/office/drawing/2014/main" id="{86C8088C-A53F-8AAC-7257-133BE6F1959E}"/>
              </a:ext>
            </a:extLst>
          </p:cNvPr>
          <p:cNvSpPr>
            <a:spLocks noGrp="1"/>
          </p:cNvSpPr>
          <p:nvPr>
            <p:ph type="title" hasCustomPrompt="1"/>
          </p:nvPr>
        </p:nvSpPr>
        <p:spPr/>
        <p:txBody>
          <a:bodyPr>
            <a:noAutofit/>
          </a:bodyPr>
          <a:lstStyle>
            <a:lvl1pPr>
              <a:defRPr>
                <a:solidFill>
                  <a:schemeClr val="bg1"/>
                </a:solidFill>
              </a:defRPr>
            </a:lvl1pPr>
          </a:lstStyle>
          <a:p>
            <a:pPr lvl="0"/>
            <a:r>
              <a:rPr lang="en-US"/>
              <a:t>Insérez un titre – Playfair Display, 40 pt</a:t>
            </a:r>
            <a:endParaRPr lang="en-ID"/>
          </a:p>
        </p:txBody>
      </p:sp>
      <p:pic>
        <p:nvPicPr>
          <p:cNvPr id="2" name="Graphic 1">
            <a:extLst>
              <a:ext uri="{FF2B5EF4-FFF2-40B4-BE49-F238E27FC236}">
                <a16:creationId xmlns:a16="http://schemas.microsoft.com/office/drawing/2014/main" id="{D5724190-6873-C00A-9F22-4B1E2D5871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3" name="Rectangle 2">
            <a:extLst>
              <a:ext uri="{FF2B5EF4-FFF2-40B4-BE49-F238E27FC236}">
                <a16:creationId xmlns:a16="http://schemas.microsoft.com/office/drawing/2014/main" id="{3276DE61-A071-4DA7-D9D4-CFCFC0D650FD}"/>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7" name="Graphic 6">
            <a:extLst>
              <a:ext uri="{FF2B5EF4-FFF2-40B4-BE49-F238E27FC236}">
                <a16:creationId xmlns:a16="http://schemas.microsoft.com/office/drawing/2014/main" id="{991E2EB8-D0B4-F373-52CD-E6AEC8457D3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10" name="Slide Number Placeholder 14">
            <a:extLst>
              <a:ext uri="{FF2B5EF4-FFF2-40B4-BE49-F238E27FC236}">
                <a16:creationId xmlns:a16="http://schemas.microsoft.com/office/drawing/2014/main" id="{923F4168-2F1A-46A3-3CFC-839F4E4E3D98}"/>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42317381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re + surtitre + content (dark)">
    <p:bg>
      <p:bgPr>
        <a:solidFill>
          <a:schemeClr val="tx2"/>
        </a:solidFill>
        <a:effectLst/>
      </p:bgPr>
    </p:bg>
    <p:spTree>
      <p:nvGrpSpPr>
        <p:cNvPr id="1" name=""/>
        <p:cNvGrpSpPr/>
        <p:nvPr/>
      </p:nvGrpSpPr>
      <p:grpSpPr>
        <a:xfrm>
          <a:off x="0" y="0"/>
          <a:ext cx="0" cy="0"/>
          <a:chOff x="0" y="0"/>
          <a:chExt cx="0" cy="0"/>
        </a:xfrm>
      </p:grpSpPr>
      <p:sp>
        <p:nvSpPr>
          <p:cNvPr id="14" name="Content Placeholder 3">
            <a:extLst>
              <a:ext uri="{FF2B5EF4-FFF2-40B4-BE49-F238E27FC236}">
                <a16:creationId xmlns:a16="http://schemas.microsoft.com/office/drawing/2014/main" id="{627FD7B3-1EAD-35CE-CBA0-0CF7314978B8}"/>
              </a:ext>
            </a:extLst>
          </p:cNvPr>
          <p:cNvSpPr>
            <a:spLocks noGrp="1"/>
          </p:cNvSpPr>
          <p:nvPr>
            <p:ph sz="quarter" idx="16" hasCustomPrompt="1"/>
          </p:nvPr>
        </p:nvSpPr>
        <p:spPr>
          <a:xfrm>
            <a:off x="371474" y="1296029"/>
            <a:ext cx="11448000" cy="4876172"/>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12" name="Rectangle 11">
            <a:extLst>
              <a:ext uri="{FF2B5EF4-FFF2-40B4-BE49-F238E27FC236}">
                <a16:creationId xmlns:a16="http://schemas.microsoft.com/office/drawing/2014/main" id="{DFEA9C46-1A54-834B-8D8B-A7A7F58C32E6}"/>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3" name="Text Placeholder 2">
            <a:extLst>
              <a:ext uri="{FF2B5EF4-FFF2-40B4-BE49-F238E27FC236}">
                <a16:creationId xmlns:a16="http://schemas.microsoft.com/office/drawing/2014/main" id="{4806408F-2958-33B6-6F1A-CE7E0C313DF7}"/>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13" name="Title 12">
            <a:extLst>
              <a:ext uri="{FF2B5EF4-FFF2-40B4-BE49-F238E27FC236}">
                <a16:creationId xmlns:a16="http://schemas.microsoft.com/office/drawing/2014/main" id="{33E51041-C6AF-7EF4-095C-E3C1A9E64141}"/>
              </a:ext>
            </a:extLst>
          </p:cNvPr>
          <p:cNvSpPr>
            <a:spLocks noGrp="1"/>
          </p:cNvSpPr>
          <p:nvPr>
            <p:ph type="title" hasCustomPrompt="1"/>
          </p:nvPr>
        </p:nvSpPr>
        <p:spPr/>
        <p:txBody>
          <a:bodyPr>
            <a:noAutofit/>
          </a:bodyPr>
          <a:lstStyle>
            <a:lvl1pPr>
              <a:defRPr>
                <a:solidFill>
                  <a:schemeClr val="bg1"/>
                </a:solidFill>
              </a:defRPr>
            </a:lvl1pPr>
          </a:lstStyle>
          <a:p>
            <a:r>
              <a:rPr lang="en-US"/>
              <a:t>Insérez un titre – Playfair Display, 40 pt</a:t>
            </a:r>
            <a:endParaRPr lang="fr-CA"/>
          </a:p>
        </p:txBody>
      </p:sp>
      <p:pic>
        <p:nvPicPr>
          <p:cNvPr id="2" name="Graphic 1">
            <a:extLst>
              <a:ext uri="{FF2B5EF4-FFF2-40B4-BE49-F238E27FC236}">
                <a16:creationId xmlns:a16="http://schemas.microsoft.com/office/drawing/2014/main" id="{11AC9D90-0C88-5E33-ADBA-29EF24EAB7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4" name="Rectangle 3">
            <a:extLst>
              <a:ext uri="{FF2B5EF4-FFF2-40B4-BE49-F238E27FC236}">
                <a16:creationId xmlns:a16="http://schemas.microsoft.com/office/drawing/2014/main" id="{147F71E7-A230-46EE-A772-5347008562AA}"/>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5" name="Graphic 4">
            <a:extLst>
              <a:ext uri="{FF2B5EF4-FFF2-40B4-BE49-F238E27FC236}">
                <a16:creationId xmlns:a16="http://schemas.microsoft.com/office/drawing/2014/main" id="{E4035CCD-E443-C8E1-BA2D-B0E309FD533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Slide Number Placeholder 14">
            <a:extLst>
              <a:ext uri="{FF2B5EF4-FFF2-40B4-BE49-F238E27FC236}">
                <a16:creationId xmlns:a16="http://schemas.microsoft.com/office/drawing/2014/main" id="{D3D42CA2-7B71-EAF0-D030-1B7EF8698DB4}"/>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6159972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ous titres + content (dark)">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5A5953-64EF-440A-B55C-AB7A877A4B5C}"/>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6" name="Content Placeholder 3">
            <a:extLst>
              <a:ext uri="{FF2B5EF4-FFF2-40B4-BE49-F238E27FC236}">
                <a16:creationId xmlns:a16="http://schemas.microsoft.com/office/drawing/2014/main" id="{55F442CA-FEC6-9741-8239-073B722293DD}"/>
              </a:ext>
            </a:extLst>
          </p:cNvPr>
          <p:cNvSpPr>
            <a:spLocks noGrp="1"/>
          </p:cNvSpPr>
          <p:nvPr>
            <p:ph sz="quarter" idx="14" hasCustomPrompt="1"/>
          </p:nvPr>
        </p:nvSpPr>
        <p:spPr>
          <a:xfrm>
            <a:off x="371474" y="1955855"/>
            <a:ext cx="11448000" cy="4216345"/>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3" name="Text Placeholder 2">
            <a:extLst>
              <a:ext uri="{FF2B5EF4-FFF2-40B4-BE49-F238E27FC236}">
                <a16:creationId xmlns:a16="http://schemas.microsoft.com/office/drawing/2014/main" id="{BCA40923-5B48-143E-5D9D-51FF0A1237DC}"/>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5" name="Content Placeholder 3">
            <a:extLst>
              <a:ext uri="{FF2B5EF4-FFF2-40B4-BE49-F238E27FC236}">
                <a16:creationId xmlns:a16="http://schemas.microsoft.com/office/drawing/2014/main" id="{FF75E586-5E90-5B2B-24A5-CE1EE63D11AC}"/>
              </a:ext>
            </a:extLst>
          </p:cNvPr>
          <p:cNvSpPr>
            <a:spLocks noGrp="1"/>
          </p:cNvSpPr>
          <p:nvPr>
            <p:ph sz="quarter" idx="16" hasCustomPrompt="1"/>
          </p:nvPr>
        </p:nvSpPr>
        <p:spPr>
          <a:xfrm>
            <a:off x="371474" y="1296029"/>
            <a:ext cx="11449049" cy="507372"/>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Insérez un sous-titre – Nunito Sans, 18 pt</a:t>
            </a:r>
            <a:endParaRPr lang="fr-CA"/>
          </a:p>
        </p:txBody>
      </p:sp>
      <p:sp>
        <p:nvSpPr>
          <p:cNvPr id="4" name="Title 3">
            <a:extLst>
              <a:ext uri="{FF2B5EF4-FFF2-40B4-BE49-F238E27FC236}">
                <a16:creationId xmlns:a16="http://schemas.microsoft.com/office/drawing/2014/main" id="{86C8088C-A53F-8AAC-7257-133BE6F1959E}"/>
              </a:ext>
            </a:extLst>
          </p:cNvPr>
          <p:cNvSpPr>
            <a:spLocks noGrp="1"/>
          </p:cNvSpPr>
          <p:nvPr>
            <p:ph type="title" hasCustomPrompt="1"/>
          </p:nvPr>
        </p:nvSpPr>
        <p:spPr/>
        <p:txBody>
          <a:bodyPr>
            <a:noAutofit/>
          </a:bodyPr>
          <a:lstStyle>
            <a:lvl1pPr>
              <a:defRPr>
                <a:solidFill>
                  <a:schemeClr val="bg1"/>
                </a:solidFill>
              </a:defRPr>
            </a:lvl1pPr>
          </a:lstStyle>
          <a:p>
            <a:pPr lvl="0"/>
            <a:r>
              <a:rPr lang="en-US"/>
              <a:t>Insérez un titre – Playfair Display, 40 pt</a:t>
            </a:r>
            <a:endParaRPr lang="en-ID"/>
          </a:p>
        </p:txBody>
      </p:sp>
      <p:pic>
        <p:nvPicPr>
          <p:cNvPr id="2" name="Graphic 1">
            <a:extLst>
              <a:ext uri="{FF2B5EF4-FFF2-40B4-BE49-F238E27FC236}">
                <a16:creationId xmlns:a16="http://schemas.microsoft.com/office/drawing/2014/main" id="{D5724190-6873-C00A-9F22-4B1E2D5871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7" name="Rectangle 6">
            <a:extLst>
              <a:ext uri="{FF2B5EF4-FFF2-40B4-BE49-F238E27FC236}">
                <a16:creationId xmlns:a16="http://schemas.microsoft.com/office/drawing/2014/main" id="{862DB016-F50B-CD80-5BB1-523936A83FD3}"/>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10" name="Graphic 9">
            <a:extLst>
              <a:ext uri="{FF2B5EF4-FFF2-40B4-BE49-F238E27FC236}">
                <a16:creationId xmlns:a16="http://schemas.microsoft.com/office/drawing/2014/main" id="{7FCCEBAA-2795-78EC-2FC9-A66AAD3877A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11" name="Slide Number Placeholder 14">
            <a:extLst>
              <a:ext uri="{FF2B5EF4-FFF2-40B4-BE49-F238E27FC236}">
                <a16:creationId xmlns:a16="http://schemas.microsoft.com/office/drawing/2014/main" id="{3530D08C-40D0-EB7E-D8EF-9C934D324490}"/>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8738722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Image pleine page (images foncées)">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DA0BCD-8F22-7147-93E4-CD3DBC9B8520}"/>
              </a:ext>
            </a:extLst>
          </p:cNvPr>
          <p:cNvSpPr>
            <a:spLocks noGrp="1"/>
          </p:cNvSpPr>
          <p:nvPr>
            <p:ph type="pic" sz="quarter" idx="13" hasCustomPrompt="1"/>
          </p:nvPr>
        </p:nvSpPr>
        <p:spPr>
          <a:xfrm>
            <a:off x="0" y="0"/>
            <a:ext cx="12192000" cy="6858000"/>
          </a:xfrm>
        </p:spPr>
        <p:txBody>
          <a:bodyPr anchor="ctr">
            <a:noAutofit/>
          </a:bodyPr>
          <a:lstStyle>
            <a:lvl1pPr algn="ctr">
              <a:buNone/>
              <a:defRPr>
                <a:solidFill>
                  <a:schemeClr val="bg1"/>
                </a:solidFill>
                <a:latin typeface="+mn-lt"/>
              </a:defRPr>
            </a:lvl1pPr>
          </a:lstStyle>
          <a:p>
            <a:r>
              <a:rPr lang="fr-CA"/>
              <a:t>Cliquez ici pour ajouter votre image foncée plein écran</a:t>
            </a:r>
          </a:p>
        </p:txBody>
      </p:sp>
      <p:pic>
        <p:nvPicPr>
          <p:cNvPr id="4" name="Graphic 3">
            <a:extLst>
              <a:ext uri="{FF2B5EF4-FFF2-40B4-BE49-F238E27FC236}">
                <a16:creationId xmlns:a16="http://schemas.microsoft.com/office/drawing/2014/main" id="{16752275-4642-008C-9C73-DF37F280F0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pic>
        <p:nvPicPr>
          <p:cNvPr id="2" name="Graphic 1">
            <a:extLst>
              <a:ext uri="{FF2B5EF4-FFF2-40B4-BE49-F238E27FC236}">
                <a16:creationId xmlns:a16="http://schemas.microsoft.com/office/drawing/2014/main" id="{7187E139-BD4C-E297-679B-3AF53CF503B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Slide Number Placeholder 14">
            <a:extLst>
              <a:ext uri="{FF2B5EF4-FFF2-40B4-BE49-F238E27FC236}">
                <a16:creationId xmlns:a16="http://schemas.microsoft.com/office/drawing/2014/main" id="{C083F589-B686-BAE9-23E4-A0422984A6C3}"/>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4966396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Diapo vide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EEEA3C6-5CA9-5514-C1F1-B4836E6F72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pic>
        <p:nvPicPr>
          <p:cNvPr id="2" name="Graphic 1">
            <a:extLst>
              <a:ext uri="{FF2B5EF4-FFF2-40B4-BE49-F238E27FC236}">
                <a16:creationId xmlns:a16="http://schemas.microsoft.com/office/drawing/2014/main" id="{791D1F3A-FF0C-D18D-0991-131C7F8A0ED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5" name="Slide Number Placeholder 14">
            <a:extLst>
              <a:ext uri="{FF2B5EF4-FFF2-40B4-BE49-F238E27FC236}">
                <a16:creationId xmlns:a16="http://schemas.microsoft.com/office/drawing/2014/main" id="{868F3B72-87B0-BA0F-8B64-700AAC3C53C8}"/>
              </a:ext>
            </a:extLst>
          </p:cNvPr>
          <p:cNvSpPr>
            <a:spLocks noGrp="1"/>
          </p:cNvSpPr>
          <p:nvPr>
            <p:ph type="sldNum" sz="quarter" idx="12"/>
          </p:nvPr>
        </p:nvSpPr>
        <p:spPr>
          <a:xfrm>
            <a:off x="11508506" y="6347940"/>
            <a:ext cx="300038" cy="245270"/>
          </a:xfrm>
          <a:prstGeom prst="rect">
            <a:avLst/>
          </a:prstGeom>
        </p:spPr>
        <p:txBody>
          <a:bodyPr lIns="0" tIns="0" rIns="0" bIns="0" anchor="ct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798158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re et texte (dark)">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EF6ABD-DEC8-3F42-AE6C-5CAEE607ACF9}"/>
              </a:ext>
            </a:extLst>
          </p:cNvPr>
          <p:cNvSpPr/>
          <p:nvPr/>
        </p:nvSpPr>
        <p:spPr>
          <a:xfrm rot="5400000">
            <a:off x="604200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9" name="Content Placeholder 3">
            <a:extLst>
              <a:ext uri="{FF2B5EF4-FFF2-40B4-BE49-F238E27FC236}">
                <a16:creationId xmlns:a16="http://schemas.microsoft.com/office/drawing/2014/main" id="{BE113DFD-087C-C4E6-C1DE-9615EDC8394D}"/>
              </a:ext>
            </a:extLst>
          </p:cNvPr>
          <p:cNvSpPr>
            <a:spLocks noGrp="1"/>
          </p:cNvSpPr>
          <p:nvPr>
            <p:ph sz="quarter" idx="16" hasCustomPrompt="1"/>
          </p:nvPr>
        </p:nvSpPr>
        <p:spPr>
          <a:xfrm>
            <a:off x="371474" y="1296029"/>
            <a:ext cx="11448000" cy="4876172"/>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10" name="Text Placeholder 2">
            <a:extLst>
              <a:ext uri="{FF2B5EF4-FFF2-40B4-BE49-F238E27FC236}">
                <a16:creationId xmlns:a16="http://schemas.microsoft.com/office/drawing/2014/main" id="{6DD52EC5-0FA1-F485-081C-C69445D8972E}"/>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11" name="Title 12">
            <a:extLst>
              <a:ext uri="{FF2B5EF4-FFF2-40B4-BE49-F238E27FC236}">
                <a16:creationId xmlns:a16="http://schemas.microsoft.com/office/drawing/2014/main" id="{3D1136BB-5AD0-BE94-8BE2-73FD15D15D84}"/>
              </a:ext>
            </a:extLst>
          </p:cNvPr>
          <p:cNvSpPr>
            <a:spLocks noGrp="1"/>
          </p:cNvSpPr>
          <p:nvPr>
            <p:ph type="title" hasCustomPrompt="1"/>
          </p:nvPr>
        </p:nvSpPr>
        <p:spPr>
          <a:xfrm>
            <a:off x="371473" y="539551"/>
            <a:ext cx="11447995" cy="615600"/>
          </a:xfrm>
        </p:spPr>
        <p:txBody>
          <a:bodyPr>
            <a:noAutofit/>
          </a:bodyPr>
          <a:lstStyle>
            <a:lvl1pPr>
              <a:defRPr>
                <a:solidFill>
                  <a:schemeClr val="bg1"/>
                </a:solidFill>
              </a:defRPr>
            </a:lvl1pPr>
          </a:lstStyle>
          <a:p>
            <a:r>
              <a:rPr lang="en-US"/>
              <a:t>Insérez un titre – Playfair Display, 40 pt</a:t>
            </a:r>
            <a:endParaRPr lang="fr-CA"/>
          </a:p>
        </p:txBody>
      </p:sp>
      <p:pic>
        <p:nvPicPr>
          <p:cNvPr id="2" name="Graphic 1">
            <a:extLst>
              <a:ext uri="{FF2B5EF4-FFF2-40B4-BE49-F238E27FC236}">
                <a16:creationId xmlns:a16="http://schemas.microsoft.com/office/drawing/2014/main" id="{103EA0B6-B0A0-9AA5-04F3-C307B69830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3" name="Rectangle 2">
            <a:extLst>
              <a:ext uri="{FF2B5EF4-FFF2-40B4-BE49-F238E27FC236}">
                <a16:creationId xmlns:a16="http://schemas.microsoft.com/office/drawing/2014/main" id="{DA5ACBF9-588E-9E41-8F47-AEF49C16D0A5}"/>
              </a:ext>
            </a:extLst>
          </p:cNvPr>
          <p:cNvSpPr/>
          <p:nvPr userDrawn="1"/>
        </p:nvSpPr>
        <p:spPr>
          <a:xfrm rot="5400000">
            <a:off x="604200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4" name="Graphic 3">
            <a:extLst>
              <a:ext uri="{FF2B5EF4-FFF2-40B4-BE49-F238E27FC236}">
                <a16:creationId xmlns:a16="http://schemas.microsoft.com/office/drawing/2014/main" id="{4A620A31-E712-20F9-AF50-4D2DF6DEE7B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5" name="Slide Number Placeholder 14">
            <a:extLst>
              <a:ext uri="{FF2B5EF4-FFF2-40B4-BE49-F238E27FC236}">
                <a16:creationId xmlns:a16="http://schemas.microsoft.com/office/drawing/2014/main" id="{2E5E5862-E904-1EFB-98A9-8A9B6B051EB3}"/>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6029709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re seulement (dark)">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7180BF-F5D1-5EFC-EAEB-C7EEE3C4BCCC}"/>
              </a:ext>
            </a:extLst>
          </p:cNvPr>
          <p:cNvSpPr>
            <a:spLocks noGrp="1"/>
          </p:cNvSpPr>
          <p:nvPr>
            <p:ph type="title" hasCustomPrompt="1"/>
          </p:nvPr>
        </p:nvSpPr>
        <p:spPr/>
        <p:txBody>
          <a:bodyPr>
            <a:noAutofit/>
          </a:bodyPr>
          <a:lstStyle>
            <a:lvl1pPr algn="ctr">
              <a:defRPr>
                <a:solidFill>
                  <a:schemeClr val="bg1"/>
                </a:solidFill>
              </a:defRPr>
            </a:lvl1pPr>
          </a:lstStyle>
          <a:p>
            <a:r>
              <a:rPr lang="en-US"/>
              <a:t>Insérez un titre – Playfair Display, 40 pt</a:t>
            </a:r>
            <a:endParaRPr lang="fr-CA"/>
          </a:p>
        </p:txBody>
      </p:sp>
      <p:sp>
        <p:nvSpPr>
          <p:cNvPr id="3" name="Text Placeholder 2">
            <a:extLst>
              <a:ext uri="{FF2B5EF4-FFF2-40B4-BE49-F238E27FC236}">
                <a16:creationId xmlns:a16="http://schemas.microsoft.com/office/drawing/2014/main" id="{32634BAE-7CD2-BAE3-0802-E5E9D8203863}"/>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lgn="ctr">
              <a:buNone/>
              <a:defRPr sz="1100" cap="all" baseline="0">
                <a:solidFill>
                  <a:schemeClr val="bg1"/>
                </a:solidFill>
              </a:defRPr>
            </a:lvl1pPr>
          </a:lstStyle>
          <a:p>
            <a:pPr lvl="0"/>
            <a:r>
              <a:rPr lang="en-US"/>
              <a:t>Insérez un surtitre – Nunito sans, all caps, 11 pt</a:t>
            </a:r>
            <a:endParaRPr lang="fr-CA"/>
          </a:p>
        </p:txBody>
      </p:sp>
      <p:pic>
        <p:nvPicPr>
          <p:cNvPr id="2" name="Graphic 1">
            <a:extLst>
              <a:ext uri="{FF2B5EF4-FFF2-40B4-BE49-F238E27FC236}">
                <a16:creationId xmlns:a16="http://schemas.microsoft.com/office/drawing/2014/main" id="{79993AA2-7D0D-1374-9068-F3A05164670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pic>
        <p:nvPicPr>
          <p:cNvPr id="5" name="Graphic 4">
            <a:extLst>
              <a:ext uri="{FF2B5EF4-FFF2-40B4-BE49-F238E27FC236}">
                <a16:creationId xmlns:a16="http://schemas.microsoft.com/office/drawing/2014/main" id="{6A47AC5F-7EFD-A9F3-A876-DC67BB1E704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7" name="Slide Number Placeholder 14">
            <a:extLst>
              <a:ext uri="{FF2B5EF4-FFF2-40B4-BE49-F238E27FC236}">
                <a16:creationId xmlns:a16="http://schemas.microsoft.com/office/drawing/2014/main" id="{55B8DEF8-FA34-55FC-ECED-8E14BD54380F}"/>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0844260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re + 2 boîte de texte (dark)">
    <p:bg>
      <p:bgPr>
        <a:solidFill>
          <a:schemeClr val="tx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812F49-A2E5-D44C-AA80-354A8233F02B}"/>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8" name="Text Placeholder 8">
            <a:extLst>
              <a:ext uri="{FF2B5EF4-FFF2-40B4-BE49-F238E27FC236}">
                <a16:creationId xmlns:a16="http://schemas.microsoft.com/office/drawing/2014/main" id="{057C03A9-06F9-D843-80B8-0B4FF4A04B0D}"/>
              </a:ext>
            </a:extLst>
          </p:cNvPr>
          <p:cNvSpPr>
            <a:spLocks noGrp="1"/>
          </p:cNvSpPr>
          <p:nvPr>
            <p:ph type="body" sz="quarter" idx="11" hasCustomPrompt="1"/>
          </p:nvPr>
        </p:nvSpPr>
        <p:spPr>
          <a:xfrm>
            <a:off x="4818656" y="1327913"/>
            <a:ext cx="6989887" cy="4876171"/>
          </a:xfrm>
          <a:prstGeom prst="rect">
            <a:avLst/>
          </a:prstGeom>
        </p:spPr>
        <p:txBody>
          <a:bodyPr lIns="0" tIns="0" rIns="0" bIns="216000" anchor="ctr">
            <a:noAutofit/>
          </a:bodyPr>
          <a:lstStyle>
            <a:lvl1pPr marL="342900" indent="-342900">
              <a:lnSpc>
                <a:spcPct val="130000"/>
              </a:lnSpc>
              <a:spcBef>
                <a:spcPts val="0"/>
              </a:spcBef>
              <a:spcAft>
                <a:spcPts val="600"/>
              </a:spcAft>
              <a:buClr>
                <a:schemeClr val="accent1"/>
              </a:buClr>
              <a:buFont typeface="Arial" panose="020B0604020202020204" pitchFamily="34" charset="0"/>
              <a:buChar char="•"/>
              <a:defRPr sz="2000" b="0" i="0">
                <a:solidFill>
                  <a:schemeClr val="bg1"/>
                </a:solidFill>
                <a:latin typeface="+mn-lt"/>
                <a:ea typeface="Nunito Sans Light" pitchFamily="2" charset="77"/>
              </a:defRPr>
            </a:lvl1pPr>
          </a:lstStyle>
          <a:p>
            <a:pPr lvl="0"/>
            <a:r>
              <a:rPr lang="en-US" err="1"/>
              <a:t>Texte</a:t>
            </a:r>
            <a:endParaRPr lang="en-ID"/>
          </a:p>
        </p:txBody>
      </p:sp>
      <p:sp>
        <p:nvSpPr>
          <p:cNvPr id="9" name="Text Placeholder 8">
            <a:extLst>
              <a:ext uri="{FF2B5EF4-FFF2-40B4-BE49-F238E27FC236}">
                <a16:creationId xmlns:a16="http://schemas.microsoft.com/office/drawing/2014/main" id="{A85D71D9-C56D-8341-B5B0-B055828D20DE}"/>
              </a:ext>
            </a:extLst>
          </p:cNvPr>
          <p:cNvSpPr>
            <a:spLocks noGrp="1"/>
          </p:cNvSpPr>
          <p:nvPr>
            <p:ph type="body" sz="quarter" idx="14" hasCustomPrompt="1"/>
          </p:nvPr>
        </p:nvSpPr>
        <p:spPr>
          <a:xfrm>
            <a:off x="383457" y="1327913"/>
            <a:ext cx="4057200" cy="4876171"/>
          </a:xfrm>
          <a:prstGeom prst="rect">
            <a:avLst/>
          </a:prstGeom>
        </p:spPr>
        <p:txBody>
          <a:bodyPr lIns="0" tIns="0" rIns="0" bIns="216000" anchor="ctr">
            <a:noAutofit/>
          </a:bodyPr>
          <a:lstStyle>
            <a:lvl1pPr marL="0" indent="0">
              <a:lnSpc>
                <a:spcPts val="2400"/>
              </a:lnSpc>
              <a:spcBef>
                <a:spcPts val="0"/>
              </a:spcBef>
              <a:spcAft>
                <a:spcPts val="600"/>
              </a:spcAft>
              <a:buNone/>
              <a:defRPr sz="2400" b="1">
                <a:solidFill>
                  <a:schemeClr val="bg1"/>
                </a:solidFill>
                <a:latin typeface="+mn-lt"/>
                <a:ea typeface="Roboto" panose="02000000000000000000" pitchFamily="2" charset="0"/>
              </a:defRPr>
            </a:lvl1pPr>
          </a:lstStyle>
          <a:p>
            <a:pPr lvl="0"/>
            <a:r>
              <a:rPr lang="en-US" err="1"/>
              <a:t>Titre</a:t>
            </a:r>
            <a:r>
              <a:rPr lang="en-US"/>
              <a:t> </a:t>
            </a:r>
            <a:r>
              <a:rPr lang="en-US" err="1"/>
              <a:t>ou</a:t>
            </a:r>
            <a:r>
              <a:rPr lang="en-US"/>
              <a:t> citation</a:t>
            </a:r>
            <a:endParaRPr lang="en-ID"/>
          </a:p>
        </p:txBody>
      </p:sp>
      <p:sp>
        <p:nvSpPr>
          <p:cNvPr id="4" name="Text Placeholder 2">
            <a:extLst>
              <a:ext uri="{FF2B5EF4-FFF2-40B4-BE49-F238E27FC236}">
                <a16:creationId xmlns:a16="http://schemas.microsoft.com/office/drawing/2014/main" id="{9B02C369-74ED-51D8-F1EB-A5517E8A1907}"/>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5" name="Title 12">
            <a:extLst>
              <a:ext uri="{FF2B5EF4-FFF2-40B4-BE49-F238E27FC236}">
                <a16:creationId xmlns:a16="http://schemas.microsoft.com/office/drawing/2014/main" id="{CFB5B40C-0A68-B61F-7CC9-B104F7000D92}"/>
              </a:ext>
            </a:extLst>
          </p:cNvPr>
          <p:cNvSpPr>
            <a:spLocks noGrp="1"/>
          </p:cNvSpPr>
          <p:nvPr>
            <p:ph type="title" hasCustomPrompt="1"/>
          </p:nvPr>
        </p:nvSpPr>
        <p:spPr>
          <a:xfrm>
            <a:off x="371473" y="539551"/>
            <a:ext cx="11447995" cy="615600"/>
          </a:xfrm>
        </p:spPr>
        <p:txBody>
          <a:bodyPr>
            <a:noAutofit/>
          </a:bodyPr>
          <a:lstStyle>
            <a:lvl1pPr>
              <a:defRPr>
                <a:solidFill>
                  <a:schemeClr val="bg1"/>
                </a:solidFill>
              </a:defRPr>
            </a:lvl1pPr>
          </a:lstStyle>
          <a:p>
            <a:r>
              <a:rPr lang="en-US"/>
              <a:t>Insérez un titre – Playfair Display, 40 pt</a:t>
            </a:r>
            <a:endParaRPr lang="fr-CA"/>
          </a:p>
        </p:txBody>
      </p:sp>
      <p:pic>
        <p:nvPicPr>
          <p:cNvPr id="2" name="Graphic 1">
            <a:extLst>
              <a:ext uri="{FF2B5EF4-FFF2-40B4-BE49-F238E27FC236}">
                <a16:creationId xmlns:a16="http://schemas.microsoft.com/office/drawing/2014/main" id="{FC725A4B-85B8-9C3E-7799-39A08478545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3" name="Rectangle 2">
            <a:extLst>
              <a:ext uri="{FF2B5EF4-FFF2-40B4-BE49-F238E27FC236}">
                <a16:creationId xmlns:a16="http://schemas.microsoft.com/office/drawing/2014/main" id="{100E0131-3B59-C2C9-1527-957F2D5239D7}"/>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6" name="Graphic 5">
            <a:extLst>
              <a:ext uri="{FF2B5EF4-FFF2-40B4-BE49-F238E27FC236}">
                <a16:creationId xmlns:a16="http://schemas.microsoft.com/office/drawing/2014/main" id="{D1FF8B7B-E30D-C44F-7F58-5989610D5AA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7" name="Slide Number Placeholder 14">
            <a:extLst>
              <a:ext uri="{FF2B5EF4-FFF2-40B4-BE49-F238E27FC236}">
                <a16:creationId xmlns:a16="http://schemas.microsoft.com/office/drawing/2014/main" id="{270034C4-B3D6-4A25-856E-36E26D458507}"/>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0655624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re de section (dark)">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2DA5DEAD-86A4-824B-BF78-9794BB6FE46D}"/>
              </a:ext>
            </a:extLst>
          </p:cNvPr>
          <p:cNvCxnSpPr>
            <a:cxnSpLocks/>
          </p:cNvCxnSpPr>
          <p:nvPr/>
        </p:nvCxnSpPr>
        <p:spPr>
          <a:xfrm>
            <a:off x="1503581" y="1221674"/>
            <a:ext cx="0" cy="441465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B9F59ED7-16D3-BC44-BF54-880B31AD8EFC}"/>
              </a:ext>
            </a:extLst>
          </p:cNvPr>
          <p:cNvSpPr>
            <a:spLocks noGrp="1"/>
          </p:cNvSpPr>
          <p:nvPr>
            <p:ph type="title" hasCustomPrompt="1"/>
          </p:nvPr>
        </p:nvSpPr>
        <p:spPr>
          <a:xfrm>
            <a:off x="2130339" y="2409867"/>
            <a:ext cx="7931321" cy="2038266"/>
          </a:xfrm>
        </p:spPr>
        <p:txBody>
          <a:bodyPr/>
          <a:lstStyle>
            <a:lvl1pPr algn="l">
              <a:defRPr sz="4000" b="1" i="0">
                <a:solidFill>
                  <a:schemeClr val="accent2"/>
                </a:solidFill>
                <a:latin typeface="+mj-lt"/>
              </a:defRPr>
            </a:lvl1pPr>
          </a:lstStyle>
          <a:p>
            <a:r>
              <a:rPr lang="en-US" err="1"/>
              <a:t>Insérez</a:t>
            </a:r>
            <a:r>
              <a:rPr lang="en-US"/>
              <a:t> </a:t>
            </a:r>
            <a:r>
              <a:rPr lang="en-US" err="1"/>
              <a:t>votre</a:t>
            </a:r>
            <a:r>
              <a:rPr lang="en-US"/>
              <a:t> </a:t>
            </a:r>
            <a:r>
              <a:rPr lang="en-US" err="1"/>
              <a:t>titre</a:t>
            </a:r>
            <a:r>
              <a:rPr lang="en-US"/>
              <a:t> de section</a:t>
            </a:r>
            <a:endParaRPr lang="fr-CA"/>
          </a:p>
        </p:txBody>
      </p:sp>
      <p:sp>
        <p:nvSpPr>
          <p:cNvPr id="8" name="Slide Number Placeholder 14">
            <a:extLst>
              <a:ext uri="{FF2B5EF4-FFF2-40B4-BE49-F238E27FC236}">
                <a16:creationId xmlns:a16="http://schemas.microsoft.com/office/drawing/2014/main" id="{18BAA529-1B83-AE44-999C-B72500C7F046}"/>
              </a:ext>
            </a:extLst>
          </p:cNvPr>
          <p:cNvSpPr>
            <a:spLocks noGrp="1"/>
          </p:cNvSpPr>
          <p:nvPr>
            <p:ph type="sldNum" sz="quarter" idx="12"/>
          </p:nvPr>
        </p:nvSpPr>
        <p:spPr>
          <a:xfrm>
            <a:off x="11508506" y="6347940"/>
            <a:ext cx="300038" cy="245270"/>
          </a:xfrm>
          <a:prstGeom prst="rect">
            <a:avLst/>
          </a:prstGeom>
        </p:spPr>
        <p:txBody>
          <a:bodyPr lIns="0" tIns="0" rIns="0" bIns="0" anchor="ct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cxnSp>
        <p:nvCxnSpPr>
          <p:cNvPr id="2" name="Straight Connector 1">
            <a:extLst>
              <a:ext uri="{FF2B5EF4-FFF2-40B4-BE49-F238E27FC236}">
                <a16:creationId xmlns:a16="http://schemas.microsoft.com/office/drawing/2014/main" id="{8FF77344-8119-3BD2-E769-7005548D09FB}"/>
              </a:ext>
            </a:extLst>
          </p:cNvPr>
          <p:cNvCxnSpPr>
            <a:cxnSpLocks/>
          </p:cNvCxnSpPr>
          <p:nvPr userDrawn="1"/>
        </p:nvCxnSpPr>
        <p:spPr>
          <a:xfrm>
            <a:off x="1503581" y="1221674"/>
            <a:ext cx="0" cy="441465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8091230"/>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re + Puces (2 colonnes) (dark)">
    <p:bg>
      <p:bgPr>
        <a:solidFill>
          <a:schemeClr val="tx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E13487C-8D13-4BC5-9B4F-49CFD402DFDA}"/>
              </a:ext>
            </a:extLst>
          </p:cNvPr>
          <p:cNvSpPr>
            <a:spLocks noGrp="1"/>
          </p:cNvSpPr>
          <p:nvPr>
            <p:ph type="body" sz="quarter" idx="15" hasCustomPrompt="1"/>
          </p:nvPr>
        </p:nvSpPr>
        <p:spPr>
          <a:xfrm>
            <a:off x="371476" y="1327913"/>
            <a:ext cx="5346524" cy="4876171"/>
          </a:xfrm>
        </p:spPr>
        <p:txBody>
          <a:bodyPr lIns="0" tIns="0" rIns="0" bIns="0" anchor="ctr">
            <a:noAutofit/>
          </a:bodyPr>
          <a:lstStyle>
            <a:lvl1pPr marL="216000" indent="-216000">
              <a:lnSpc>
                <a:spcPct val="130000"/>
              </a:lnSpc>
              <a:spcBef>
                <a:spcPts val="0"/>
              </a:spcBef>
              <a:spcAft>
                <a:spcPts val="600"/>
              </a:spcAft>
              <a:buClr>
                <a:schemeClr val="accent1"/>
              </a:buClr>
              <a:buFont typeface="Arial" panose="020B0604020202020204" pitchFamily="34" charset="0"/>
              <a:buChar char="•"/>
              <a:defRPr sz="20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Puces</a:t>
            </a:r>
            <a:r>
              <a:rPr lang="en-ID"/>
              <a:t> </a:t>
            </a:r>
            <a:r>
              <a:rPr lang="en-ID" err="1"/>
              <a:t>colonne</a:t>
            </a:r>
            <a:r>
              <a:rPr lang="en-ID"/>
              <a:t> 1</a:t>
            </a:r>
          </a:p>
        </p:txBody>
      </p:sp>
      <p:sp>
        <p:nvSpPr>
          <p:cNvPr id="10" name="Text Placeholder 4">
            <a:extLst>
              <a:ext uri="{FF2B5EF4-FFF2-40B4-BE49-F238E27FC236}">
                <a16:creationId xmlns:a16="http://schemas.microsoft.com/office/drawing/2014/main" id="{B02B2A4A-7FC0-46F8-97B3-984156C4DFEB}"/>
              </a:ext>
            </a:extLst>
          </p:cNvPr>
          <p:cNvSpPr>
            <a:spLocks noGrp="1"/>
          </p:cNvSpPr>
          <p:nvPr>
            <p:ph type="body" sz="quarter" idx="16" hasCustomPrompt="1"/>
          </p:nvPr>
        </p:nvSpPr>
        <p:spPr>
          <a:xfrm>
            <a:off x="6472944" y="1327914"/>
            <a:ext cx="5346524" cy="4876170"/>
          </a:xfrm>
        </p:spPr>
        <p:txBody>
          <a:bodyPr lIns="0" tIns="0" rIns="0" bIns="0" anchor="ctr">
            <a:noAutofit/>
          </a:bodyPr>
          <a:lstStyle>
            <a:lvl1pPr marL="216000" indent="-216000">
              <a:lnSpc>
                <a:spcPct val="130000"/>
              </a:lnSpc>
              <a:spcBef>
                <a:spcPts val="0"/>
              </a:spcBef>
              <a:spcAft>
                <a:spcPts val="600"/>
              </a:spcAft>
              <a:buClr>
                <a:schemeClr val="accent1"/>
              </a:buClr>
              <a:buFont typeface="Arial" panose="020B0604020202020204" pitchFamily="34" charset="0"/>
              <a:buChar char="•"/>
              <a:defRPr sz="20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Puces</a:t>
            </a:r>
            <a:r>
              <a:rPr lang="en-ID"/>
              <a:t> </a:t>
            </a:r>
            <a:r>
              <a:rPr lang="en-ID" err="1"/>
              <a:t>colonne</a:t>
            </a:r>
            <a:r>
              <a:rPr lang="en-ID"/>
              <a:t> 2</a:t>
            </a:r>
          </a:p>
        </p:txBody>
      </p:sp>
      <p:sp>
        <p:nvSpPr>
          <p:cNvPr id="12" name="Rectangle 11">
            <a:extLst>
              <a:ext uri="{FF2B5EF4-FFF2-40B4-BE49-F238E27FC236}">
                <a16:creationId xmlns:a16="http://schemas.microsoft.com/office/drawing/2014/main" id="{E2FF55E7-36CD-3A47-8B07-D7FCA2E543D3}"/>
              </a:ext>
            </a:extLst>
          </p:cNvPr>
          <p:cNvSpPr/>
          <p:nvPr/>
        </p:nvSpPr>
        <p:spPr>
          <a:xfrm rot="16200000">
            <a:off x="6042000" y="613837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3" name="Text Placeholder 2">
            <a:extLst>
              <a:ext uri="{FF2B5EF4-FFF2-40B4-BE49-F238E27FC236}">
                <a16:creationId xmlns:a16="http://schemas.microsoft.com/office/drawing/2014/main" id="{E30624E9-2085-3D79-CDD2-CDEC8127958A}"/>
              </a:ext>
            </a:extLst>
          </p:cNvPr>
          <p:cNvSpPr>
            <a:spLocks noGrp="1"/>
          </p:cNvSpPr>
          <p:nvPr>
            <p:ph type="body" sz="quarter" idx="17"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4" name="Title 12">
            <a:extLst>
              <a:ext uri="{FF2B5EF4-FFF2-40B4-BE49-F238E27FC236}">
                <a16:creationId xmlns:a16="http://schemas.microsoft.com/office/drawing/2014/main" id="{8B95F786-79AD-B620-C01B-CFB49E4E8A42}"/>
              </a:ext>
            </a:extLst>
          </p:cNvPr>
          <p:cNvSpPr>
            <a:spLocks noGrp="1"/>
          </p:cNvSpPr>
          <p:nvPr>
            <p:ph type="title" hasCustomPrompt="1"/>
          </p:nvPr>
        </p:nvSpPr>
        <p:spPr>
          <a:xfrm>
            <a:off x="371473" y="539551"/>
            <a:ext cx="11447995" cy="615600"/>
          </a:xfrm>
        </p:spPr>
        <p:txBody>
          <a:bodyPr>
            <a:noAutofit/>
          </a:bodyPr>
          <a:lstStyle>
            <a:lvl1pPr>
              <a:defRPr>
                <a:solidFill>
                  <a:schemeClr val="bg1"/>
                </a:solidFill>
              </a:defRPr>
            </a:lvl1pPr>
          </a:lstStyle>
          <a:p>
            <a:r>
              <a:rPr lang="en-US"/>
              <a:t>Insérez un titre – Playfair Display, 40 pt</a:t>
            </a:r>
            <a:endParaRPr lang="fr-CA"/>
          </a:p>
        </p:txBody>
      </p:sp>
      <p:pic>
        <p:nvPicPr>
          <p:cNvPr id="2" name="Graphic 1">
            <a:extLst>
              <a:ext uri="{FF2B5EF4-FFF2-40B4-BE49-F238E27FC236}">
                <a16:creationId xmlns:a16="http://schemas.microsoft.com/office/drawing/2014/main" id="{D2DAA7B3-725B-D787-6C93-E8F6412B63B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Rectangle 5">
            <a:extLst>
              <a:ext uri="{FF2B5EF4-FFF2-40B4-BE49-F238E27FC236}">
                <a16:creationId xmlns:a16="http://schemas.microsoft.com/office/drawing/2014/main" id="{DC4CDAD7-C08A-FDDC-419A-8A016BE3D1C7}"/>
              </a:ext>
            </a:extLst>
          </p:cNvPr>
          <p:cNvSpPr/>
          <p:nvPr userDrawn="1"/>
        </p:nvSpPr>
        <p:spPr>
          <a:xfrm rot="16200000">
            <a:off x="6042000" y="613837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7" name="Graphic 6">
            <a:extLst>
              <a:ext uri="{FF2B5EF4-FFF2-40B4-BE49-F238E27FC236}">
                <a16:creationId xmlns:a16="http://schemas.microsoft.com/office/drawing/2014/main" id="{310D69C5-A41C-8EAC-B72B-6D843D94F1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8" name="Slide Number Placeholder 14">
            <a:extLst>
              <a:ext uri="{FF2B5EF4-FFF2-40B4-BE49-F238E27FC236}">
                <a16:creationId xmlns:a16="http://schemas.microsoft.com/office/drawing/2014/main" id="{D4EDC98D-9980-C06B-122F-83BE706C4DA2}"/>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9234685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34">
          <p15:clr>
            <a:srgbClr val="FBAE40"/>
          </p15:clr>
        </p15:guide>
        <p15:guide id="4" pos="7446">
          <p15:clr>
            <a:srgbClr val="FBAE40"/>
          </p15:clr>
        </p15:guide>
        <p15:guide id="5" orient="horz" pos="4178">
          <p15:clr>
            <a:srgbClr val="FBAE40"/>
          </p15:clr>
        </p15:guide>
        <p15:guide id="6" orient="horz" pos="14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Équipe 4 personnes (dark)">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0C9F65C-4B4A-46F8-9EC3-F544720CC491}"/>
              </a:ext>
            </a:extLst>
          </p:cNvPr>
          <p:cNvSpPr/>
          <p:nvPr userDrawn="1"/>
        </p:nvSpPr>
        <p:spPr>
          <a:xfrm rot="10800000" flipV="1">
            <a:off x="0" y="0"/>
            <a:ext cx="12191999" cy="257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1" name="Rectangle 10">
            <a:extLst>
              <a:ext uri="{FF2B5EF4-FFF2-40B4-BE49-F238E27FC236}">
                <a16:creationId xmlns:a16="http://schemas.microsoft.com/office/drawing/2014/main" id="{B6ECE7F7-0C4F-4395-B23B-A50AAFE46BC9}"/>
              </a:ext>
            </a:extLst>
          </p:cNvPr>
          <p:cNvSpPr/>
          <p:nvPr/>
        </p:nvSpPr>
        <p:spPr>
          <a:xfrm rot="10800000" flipV="1">
            <a:off x="0" y="0"/>
            <a:ext cx="12191999" cy="257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21" name="Picture Placeholder 2">
            <a:extLst>
              <a:ext uri="{FF2B5EF4-FFF2-40B4-BE49-F238E27FC236}">
                <a16:creationId xmlns:a16="http://schemas.microsoft.com/office/drawing/2014/main" id="{6051FF31-8FF7-41D8-BFAF-C06E3C601164}"/>
              </a:ext>
            </a:extLst>
          </p:cNvPr>
          <p:cNvSpPr>
            <a:spLocks noGrp="1"/>
          </p:cNvSpPr>
          <p:nvPr>
            <p:ph type="pic" sz="quarter" idx="17" hasCustomPrompt="1"/>
          </p:nvPr>
        </p:nvSpPr>
        <p:spPr>
          <a:xfrm>
            <a:off x="9247933" y="1629547"/>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defRPr>
            </a:lvl1pPr>
          </a:lstStyle>
          <a:p>
            <a:pPr marL="7938" lvl="0" indent="-7938" algn="ctr">
              <a:buNone/>
              <a:tabLst/>
            </a:pPr>
            <a:r>
              <a:rPr lang="en-US" err="1"/>
              <a:t>Ajoutez</a:t>
            </a:r>
            <a:r>
              <a:rPr lang="en-US"/>
              <a:t> </a:t>
            </a:r>
            <a:r>
              <a:rPr lang="en-US" err="1"/>
              <a:t>une</a:t>
            </a:r>
            <a:r>
              <a:rPr lang="en-US"/>
              <a:t> photo</a:t>
            </a:r>
            <a:endParaRPr lang="en-ID"/>
          </a:p>
        </p:txBody>
      </p:sp>
      <p:sp>
        <p:nvSpPr>
          <p:cNvPr id="22" name="Text Placeholder 4">
            <a:extLst>
              <a:ext uri="{FF2B5EF4-FFF2-40B4-BE49-F238E27FC236}">
                <a16:creationId xmlns:a16="http://schemas.microsoft.com/office/drawing/2014/main" id="{C3E98A67-4E33-4622-944D-BF0C53420CFD}"/>
              </a:ext>
            </a:extLst>
          </p:cNvPr>
          <p:cNvSpPr>
            <a:spLocks noGrp="1"/>
          </p:cNvSpPr>
          <p:nvPr>
            <p:ph type="body" sz="quarter" idx="19" hasCustomPrompt="1"/>
          </p:nvPr>
        </p:nvSpPr>
        <p:spPr>
          <a:xfrm>
            <a:off x="779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3" name="Text Placeholder 4">
            <a:extLst>
              <a:ext uri="{FF2B5EF4-FFF2-40B4-BE49-F238E27FC236}">
                <a16:creationId xmlns:a16="http://schemas.microsoft.com/office/drawing/2014/main" id="{BE60563F-791B-4508-8F52-1C85FBBB46EA}"/>
              </a:ext>
            </a:extLst>
          </p:cNvPr>
          <p:cNvSpPr>
            <a:spLocks noGrp="1"/>
          </p:cNvSpPr>
          <p:nvPr>
            <p:ph type="body" sz="quarter" idx="20" hasCustomPrompt="1"/>
          </p:nvPr>
        </p:nvSpPr>
        <p:spPr>
          <a:xfrm>
            <a:off x="3517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4" name="Text Placeholder 4">
            <a:extLst>
              <a:ext uri="{FF2B5EF4-FFF2-40B4-BE49-F238E27FC236}">
                <a16:creationId xmlns:a16="http://schemas.microsoft.com/office/drawing/2014/main" id="{919F1E65-6920-4DF0-BCA0-2ED9C1CFD821}"/>
              </a:ext>
            </a:extLst>
          </p:cNvPr>
          <p:cNvSpPr>
            <a:spLocks noGrp="1"/>
          </p:cNvSpPr>
          <p:nvPr>
            <p:ph type="body" sz="quarter" idx="21" hasCustomPrompt="1"/>
          </p:nvPr>
        </p:nvSpPr>
        <p:spPr>
          <a:xfrm>
            <a:off x="6255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5" name="Text Placeholder 4">
            <a:extLst>
              <a:ext uri="{FF2B5EF4-FFF2-40B4-BE49-F238E27FC236}">
                <a16:creationId xmlns:a16="http://schemas.microsoft.com/office/drawing/2014/main" id="{21F7F2B9-A211-4AE3-86AD-8051972B844C}"/>
              </a:ext>
            </a:extLst>
          </p:cNvPr>
          <p:cNvSpPr>
            <a:spLocks noGrp="1"/>
          </p:cNvSpPr>
          <p:nvPr>
            <p:ph type="body" sz="quarter" idx="22" hasCustomPrompt="1"/>
          </p:nvPr>
        </p:nvSpPr>
        <p:spPr>
          <a:xfrm>
            <a:off x="8993960" y="3639066"/>
            <a:ext cx="2418080" cy="648000"/>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30" name="Picture Placeholder 2">
            <a:extLst>
              <a:ext uri="{FF2B5EF4-FFF2-40B4-BE49-F238E27FC236}">
                <a16:creationId xmlns:a16="http://schemas.microsoft.com/office/drawing/2014/main" id="{FB217D4A-4032-9F4D-91EF-1C7019C2A051}"/>
              </a:ext>
            </a:extLst>
          </p:cNvPr>
          <p:cNvSpPr>
            <a:spLocks noGrp="1"/>
          </p:cNvSpPr>
          <p:nvPr>
            <p:ph type="pic" sz="quarter" idx="23" hasCustomPrompt="1"/>
          </p:nvPr>
        </p:nvSpPr>
        <p:spPr>
          <a:xfrm>
            <a:off x="6527434" y="1629547"/>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defRPr>
            </a:lvl1pPr>
          </a:lstStyle>
          <a:p>
            <a:pPr marL="7938" lvl="0" indent="-7938" algn="ctr">
              <a:buNone/>
              <a:tabLst/>
            </a:pPr>
            <a:r>
              <a:rPr lang="en-US" err="1"/>
              <a:t>Ajoutez</a:t>
            </a:r>
            <a:r>
              <a:rPr lang="en-US"/>
              <a:t> </a:t>
            </a:r>
            <a:r>
              <a:rPr lang="en-US" err="1"/>
              <a:t>une</a:t>
            </a:r>
            <a:r>
              <a:rPr lang="en-US"/>
              <a:t> photo</a:t>
            </a:r>
            <a:endParaRPr lang="en-ID"/>
          </a:p>
        </p:txBody>
      </p:sp>
      <p:sp>
        <p:nvSpPr>
          <p:cNvPr id="32" name="Picture Placeholder 2">
            <a:extLst>
              <a:ext uri="{FF2B5EF4-FFF2-40B4-BE49-F238E27FC236}">
                <a16:creationId xmlns:a16="http://schemas.microsoft.com/office/drawing/2014/main" id="{D58787AA-5001-0147-9F6A-BBFB9261857F}"/>
              </a:ext>
            </a:extLst>
          </p:cNvPr>
          <p:cNvSpPr>
            <a:spLocks noGrp="1"/>
          </p:cNvSpPr>
          <p:nvPr>
            <p:ph type="pic" sz="quarter" idx="24" hasCustomPrompt="1"/>
          </p:nvPr>
        </p:nvSpPr>
        <p:spPr>
          <a:xfrm>
            <a:off x="3806935" y="1629547"/>
            <a:ext cx="1717200" cy="1717200"/>
          </a:xfrm>
          <a:prstGeom prst="ellipse">
            <a:avLst/>
          </a:prstGeom>
          <a:ln w="76200">
            <a:solidFill>
              <a:schemeClr val="accent1"/>
            </a:solidFill>
          </a:ln>
          <a:effectLst/>
        </p:spPr>
        <p:txBody>
          <a:bodyPr vert="horz" lIns="91440" tIns="45720" rIns="91440" bIns="45720" rtlCol="0" anchor="ctr">
            <a:noAutofit/>
          </a:bodyPr>
          <a:lstStyle>
            <a:lvl1pPr>
              <a:buNone/>
              <a:defRPr lang="en-ID" sz="1600" dirty="0">
                <a:solidFill>
                  <a:schemeClr val="bg1"/>
                </a:solidFill>
              </a:defRPr>
            </a:lvl1pPr>
          </a:lstStyle>
          <a:p>
            <a:pPr marL="7938" lvl="0" indent="-7938" algn="ctr">
              <a:buNone/>
              <a:tabLst/>
            </a:pPr>
            <a:r>
              <a:rPr lang="en-ID" err="1"/>
              <a:t>Ajoutez</a:t>
            </a:r>
            <a:r>
              <a:rPr lang="en-ID"/>
              <a:t> </a:t>
            </a:r>
            <a:r>
              <a:rPr lang="en-ID" err="1"/>
              <a:t>une</a:t>
            </a:r>
            <a:r>
              <a:rPr lang="en-ID"/>
              <a:t> photo</a:t>
            </a:r>
          </a:p>
        </p:txBody>
      </p:sp>
      <p:sp>
        <p:nvSpPr>
          <p:cNvPr id="34" name="Picture Placeholder 2">
            <a:extLst>
              <a:ext uri="{FF2B5EF4-FFF2-40B4-BE49-F238E27FC236}">
                <a16:creationId xmlns:a16="http://schemas.microsoft.com/office/drawing/2014/main" id="{95800F63-6CBB-DF4B-BBBE-041659F00F9D}"/>
              </a:ext>
            </a:extLst>
          </p:cNvPr>
          <p:cNvSpPr>
            <a:spLocks noGrp="1"/>
          </p:cNvSpPr>
          <p:nvPr>
            <p:ph type="pic" sz="quarter" idx="25" hasCustomPrompt="1"/>
          </p:nvPr>
        </p:nvSpPr>
        <p:spPr>
          <a:xfrm>
            <a:off x="1062863" y="1629548"/>
            <a:ext cx="1717199" cy="1717199"/>
          </a:xfrm>
          <a:prstGeom prst="ellipse">
            <a:avLst/>
          </a:prstGeom>
          <a:ln w="76200">
            <a:solidFill>
              <a:schemeClr val="accent1"/>
            </a:solidFill>
          </a:ln>
          <a:effectLst/>
        </p:spPr>
        <p:txBody>
          <a:bodyPr vert="horz" lIns="91440" tIns="45720" rIns="91440" bIns="45720" rtlCol="0" anchor="ctr">
            <a:noAutofit/>
          </a:bodyPr>
          <a:lstStyle>
            <a:lvl1pPr marL="7938" indent="-7938" algn="ctr">
              <a:buNone/>
              <a:tabLst/>
              <a:defRPr lang="en-ID" sz="1600" dirty="0">
                <a:solidFill>
                  <a:schemeClr val="bg1"/>
                </a:solidFill>
              </a:defRPr>
            </a:lvl1pPr>
          </a:lstStyle>
          <a:p>
            <a:pPr marL="7938" lvl="0" indent="-7938" algn="ctr">
              <a:buNone/>
              <a:tabLst/>
            </a:pPr>
            <a:r>
              <a:rPr lang="en-ID" err="1"/>
              <a:t>Ajoutez</a:t>
            </a:r>
            <a:r>
              <a:rPr lang="en-ID"/>
              <a:t> </a:t>
            </a:r>
            <a:r>
              <a:rPr lang="en-ID" err="1"/>
              <a:t>une</a:t>
            </a:r>
            <a:r>
              <a:rPr lang="en-ID"/>
              <a:t> photo</a:t>
            </a:r>
          </a:p>
        </p:txBody>
      </p:sp>
      <p:sp>
        <p:nvSpPr>
          <p:cNvPr id="3" name="Title 6">
            <a:extLst>
              <a:ext uri="{FF2B5EF4-FFF2-40B4-BE49-F238E27FC236}">
                <a16:creationId xmlns:a16="http://schemas.microsoft.com/office/drawing/2014/main" id="{07C20B57-AFDE-DCE5-5341-1016BAC703DB}"/>
              </a:ext>
            </a:extLst>
          </p:cNvPr>
          <p:cNvSpPr>
            <a:spLocks noGrp="1"/>
          </p:cNvSpPr>
          <p:nvPr>
            <p:ph type="title" hasCustomPrompt="1"/>
          </p:nvPr>
        </p:nvSpPr>
        <p:spPr>
          <a:xfrm>
            <a:off x="371473" y="539551"/>
            <a:ext cx="11447995" cy="615600"/>
          </a:xfrm>
        </p:spPr>
        <p:txBody>
          <a:bodyPr>
            <a:noAutofit/>
          </a:bodyPr>
          <a:lstStyle>
            <a:lvl1pPr>
              <a:defRPr>
                <a:solidFill>
                  <a:schemeClr val="bg1"/>
                </a:solidFill>
              </a:defRPr>
            </a:lvl1pPr>
          </a:lstStyle>
          <a:p>
            <a:r>
              <a:rPr lang="en-US"/>
              <a:t>Insérez un titre – Playfair Display, 40 pt</a:t>
            </a:r>
            <a:endParaRPr lang="fr-CA"/>
          </a:p>
        </p:txBody>
      </p:sp>
      <p:sp>
        <p:nvSpPr>
          <p:cNvPr id="4" name="Text Placeholder 2">
            <a:extLst>
              <a:ext uri="{FF2B5EF4-FFF2-40B4-BE49-F238E27FC236}">
                <a16:creationId xmlns:a16="http://schemas.microsoft.com/office/drawing/2014/main" id="{951E8F16-0E67-CDF2-ED82-177CD45D73AD}"/>
              </a:ext>
            </a:extLst>
          </p:cNvPr>
          <p:cNvSpPr>
            <a:spLocks noGrp="1"/>
          </p:cNvSpPr>
          <p:nvPr>
            <p:ph type="body" sz="quarter" idx="34"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pic>
        <p:nvPicPr>
          <p:cNvPr id="2" name="Graphic 1">
            <a:extLst>
              <a:ext uri="{FF2B5EF4-FFF2-40B4-BE49-F238E27FC236}">
                <a16:creationId xmlns:a16="http://schemas.microsoft.com/office/drawing/2014/main" id="{00EFD9C3-6104-31EC-1A7F-74A7C058CE3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pic>
        <p:nvPicPr>
          <p:cNvPr id="6" name="Graphic 5">
            <a:extLst>
              <a:ext uri="{FF2B5EF4-FFF2-40B4-BE49-F238E27FC236}">
                <a16:creationId xmlns:a16="http://schemas.microsoft.com/office/drawing/2014/main" id="{586094E2-8A47-25C6-2D83-EFECC155015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7" name="Slide Number Placeholder 14">
            <a:extLst>
              <a:ext uri="{FF2B5EF4-FFF2-40B4-BE49-F238E27FC236}">
                <a16:creationId xmlns:a16="http://schemas.microsoft.com/office/drawing/2014/main" id="{15536856-571D-9A9C-6867-7DCB33CD1DF5}"/>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6751315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Équipe 8 personnes (dark)">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87DFEF-2104-AF91-CBB0-D6B3A0A990F7}"/>
              </a:ext>
            </a:extLst>
          </p:cNvPr>
          <p:cNvSpPr/>
          <p:nvPr userDrawn="1"/>
        </p:nvSpPr>
        <p:spPr>
          <a:xfrm rot="10800000" flipV="1">
            <a:off x="0" y="0"/>
            <a:ext cx="12191999" cy="257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1" name="Rectangle 10">
            <a:extLst>
              <a:ext uri="{FF2B5EF4-FFF2-40B4-BE49-F238E27FC236}">
                <a16:creationId xmlns:a16="http://schemas.microsoft.com/office/drawing/2014/main" id="{B6ECE7F7-0C4F-4395-B23B-A50AAFE46BC9}"/>
              </a:ext>
            </a:extLst>
          </p:cNvPr>
          <p:cNvSpPr/>
          <p:nvPr/>
        </p:nvSpPr>
        <p:spPr>
          <a:xfrm rot="10800000" flipV="1">
            <a:off x="0" y="0"/>
            <a:ext cx="12191999" cy="257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22" name="Text Placeholder 4">
            <a:extLst>
              <a:ext uri="{FF2B5EF4-FFF2-40B4-BE49-F238E27FC236}">
                <a16:creationId xmlns:a16="http://schemas.microsoft.com/office/drawing/2014/main" id="{C3E98A67-4E33-4622-944D-BF0C53420CFD}"/>
              </a:ext>
            </a:extLst>
          </p:cNvPr>
          <p:cNvSpPr>
            <a:spLocks noGrp="1"/>
          </p:cNvSpPr>
          <p:nvPr>
            <p:ph type="body" sz="quarter" idx="19" hasCustomPrompt="1"/>
          </p:nvPr>
        </p:nvSpPr>
        <p:spPr>
          <a:xfrm>
            <a:off x="779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3" name="Text Placeholder 4">
            <a:extLst>
              <a:ext uri="{FF2B5EF4-FFF2-40B4-BE49-F238E27FC236}">
                <a16:creationId xmlns:a16="http://schemas.microsoft.com/office/drawing/2014/main" id="{BE60563F-791B-4508-8F52-1C85FBBB46EA}"/>
              </a:ext>
            </a:extLst>
          </p:cNvPr>
          <p:cNvSpPr>
            <a:spLocks noGrp="1"/>
          </p:cNvSpPr>
          <p:nvPr>
            <p:ph type="body" sz="quarter" idx="20" hasCustomPrompt="1"/>
          </p:nvPr>
        </p:nvSpPr>
        <p:spPr>
          <a:xfrm>
            <a:off x="3517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4" name="Text Placeholder 4">
            <a:extLst>
              <a:ext uri="{FF2B5EF4-FFF2-40B4-BE49-F238E27FC236}">
                <a16:creationId xmlns:a16="http://schemas.microsoft.com/office/drawing/2014/main" id="{919F1E65-6920-4DF0-BCA0-2ED9C1CFD821}"/>
              </a:ext>
            </a:extLst>
          </p:cNvPr>
          <p:cNvSpPr>
            <a:spLocks noGrp="1"/>
          </p:cNvSpPr>
          <p:nvPr>
            <p:ph type="body" sz="quarter" idx="21" hasCustomPrompt="1"/>
          </p:nvPr>
        </p:nvSpPr>
        <p:spPr>
          <a:xfrm>
            <a:off x="6255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5" name="Text Placeholder 4">
            <a:extLst>
              <a:ext uri="{FF2B5EF4-FFF2-40B4-BE49-F238E27FC236}">
                <a16:creationId xmlns:a16="http://schemas.microsoft.com/office/drawing/2014/main" id="{21F7F2B9-A211-4AE3-86AD-8051972B844C}"/>
              </a:ext>
            </a:extLst>
          </p:cNvPr>
          <p:cNvSpPr>
            <a:spLocks noGrp="1"/>
          </p:cNvSpPr>
          <p:nvPr>
            <p:ph type="body" sz="quarter" idx="22" hasCustomPrompt="1"/>
          </p:nvPr>
        </p:nvSpPr>
        <p:spPr>
          <a:xfrm>
            <a:off x="8993960" y="3260706"/>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19" name="Picture Placeholder 2">
            <a:extLst>
              <a:ext uri="{FF2B5EF4-FFF2-40B4-BE49-F238E27FC236}">
                <a16:creationId xmlns:a16="http://schemas.microsoft.com/office/drawing/2014/main" id="{B0AB0646-5F98-A946-9BA7-C3A44883083A}"/>
              </a:ext>
            </a:extLst>
          </p:cNvPr>
          <p:cNvSpPr>
            <a:spLocks noGrp="1"/>
          </p:cNvSpPr>
          <p:nvPr>
            <p:ph type="pic" sz="quarter" idx="26" hasCustomPrompt="1"/>
          </p:nvPr>
        </p:nvSpPr>
        <p:spPr>
          <a:xfrm>
            <a:off x="9247933" y="3931619"/>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20" name="Text Placeholder 4">
            <a:extLst>
              <a:ext uri="{FF2B5EF4-FFF2-40B4-BE49-F238E27FC236}">
                <a16:creationId xmlns:a16="http://schemas.microsoft.com/office/drawing/2014/main" id="{F40FC572-B924-5340-BE67-70F18555E8CC}"/>
              </a:ext>
            </a:extLst>
          </p:cNvPr>
          <p:cNvSpPr>
            <a:spLocks noGrp="1"/>
          </p:cNvSpPr>
          <p:nvPr>
            <p:ph type="body" sz="quarter" idx="27" hasCustomPrompt="1"/>
          </p:nvPr>
        </p:nvSpPr>
        <p:spPr>
          <a:xfrm>
            <a:off x="779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6" name="Text Placeholder 4">
            <a:extLst>
              <a:ext uri="{FF2B5EF4-FFF2-40B4-BE49-F238E27FC236}">
                <a16:creationId xmlns:a16="http://schemas.microsoft.com/office/drawing/2014/main" id="{F19FF37D-5B95-C246-8EAD-D40ABC77381F}"/>
              </a:ext>
            </a:extLst>
          </p:cNvPr>
          <p:cNvSpPr>
            <a:spLocks noGrp="1"/>
          </p:cNvSpPr>
          <p:nvPr>
            <p:ph type="body" sz="quarter" idx="28" hasCustomPrompt="1"/>
          </p:nvPr>
        </p:nvSpPr>
        <p:spPr>
          <a:xfrm>
            <a:off x="3517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7" name="Text Placeholder 4">
            <a:extLst>
              <a:ext uri="{FF2B5EF4-FFF2-40B4-BE49-F238E27FC236}">
                <a16:creationId xmlns:a16="http://schemas.microsoft.com/office/drawing/2014/main" id="{A71E7DA2-3DEE-AE4D-B168-5D0BA313DC67}"/>
              </a:ext>
            </a:extLst>
          </p:cNvPr>
          <p:cNvSpPr>
            <a:spLocks noGrp="1"/>
          </p:cNvSpPr>
          <p:nvPr>
            <p:ph type="body" sz="quarter" idx="29" hasCustomPrompt="1"/>
          </p:nvPr>
        </p:nvSpPr>
        <p:spPr>
          <a:xfrm>
            <a:off x="6255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28" name="Text Placeholder 4">
            <a:extLst>
              <a:ext uri="{FF2B5EF4-FFF2-40B4-BE49-F238E27FC236}">
                <a16:creationId xmlns:a16="http://schemas.microsoft.com/office/drawing/2014/main" id="{73F931D8-6DA9-6E4E-ABDF-FE85A6CED03D}"/>
              </a:ext>
            </a:extLst>
          </p:cNvPr>
          <p:cNvSpPr>
            <a:spLocks noGrp="1"/>
          </p:cNvSpPr>
          <p:nvPr>
            <p:ph type="body" sz="quarter" idx="30" hasCustomPrompt="1"/>
          </p:nvPr>
        </p:nvSpPr>
        <p:spPr>
          <a:xfrm>
            <a:off x="8993960" y="5816405"/>
            <a:ext cx="2418080" cy="404486"/>
          </a:xfrm>
        </p:spPr>
        <p:txBody>
          <a:bodyPr lIns="0" tIns="0" rIns="0" bIns="0" anchor="t">
            <a:noAutofit/>
          </a:bodyPr>
          <a:lstStyle>
            <a:lvl1pPr marL="0" indent="0" algn="ctr">
              <a:lnSpc>
                <a:spcPts val="2400"/>
              </a:lnSpc>
              <a:spcBef>
                <a:spcPts val="0"/>
              </a:spcBef>
              <a:spcAft>
                <a:spcPts val="0"/>
              </a:spcAft>
              <a:buClr>
                <a:srgbClr val="D7CF07"/>
              </a:buClr>
              <a:buNone/>
              <a:defRPr sz="16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US" err="1"/>
              <a:t>Prénom</a:t>
            </a:r>
            <a:r>
              <a:rPr lang="en-US"/>
              <a:t> Nom</a:t>
            </a:r>
            <a:endParaRPr lang="en-ID"/>
          </a:p>
        </p:txBody>
      </p:sp>
      <p:sp>
        <p:nvSpPr>
          <p:cNvPr id="36" name="Picture Placeholder 2">
            <a:extLst>
              <a:ext uri="{FF2B5EF4-FFF2-40B4-BE49-F238E27FC236}">
                <a16:creationId xmlns:a16="http://schemas.microsoft.com/office/drawing/2014/main" id="{917EFCE2-CFF6-9A4A-ADC0-D84DC024AA6E}"/>
              </a:ext>
            </a:extLst>
          </p:cNvPr>
          <p:cNvSpPr>
            <a:spLocks noGrp="1"/>
          </p:cNvSpPr>
          <p:nvPr>
            <p:ph type="pic" sz="quarter" idx="31" hasCustomPrompt="1"/>
          </p:nvPr>
        </p:nvSpPr>
        <p:spPr>
          <a:xfrm>
            <a:off x="6527434" y="3931619"/>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38" name="Picture Placeholder 2">
            <a:extLst>
              <a:ext uri="{FF2B5EF4-FFF2-40B4-BE49-F238E27FC236}">
                <a16:creationId xmlns:a16="http://schemas.microsoft.com/office/drawing/2014/main" id="{E8DCE848-16F3-614D-B431-7FF447BD705F}"/>
              </a:ext>
            </a:extLst>
          </p:cNvPr>
          <p:cNvSpPr>
            <a:spLocks noGrp="1"/>
          </p:cNvSpPr>
          <p:nvPr>
            <p:ph type="pic" sz="quarter" idx="32" hasCustomPrompt="1"/>
          </p:nvPr>
        </p:nvSpPr>
        <p:spPr>
          <a:xfrm>
            <a:off x="3806935" y="3931619"/>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40" name="Picture Placeholder 2">
            <a:extLst>
              <a:ext uri="{FF2B5EF4-FFF2-40B4-BE49-F238E27FC236}">
                <a16:creationId xmlns:a16="http://schemas.microsoft.com/office/drawing/2014/main" id="{B10FA639-EBF1-7842-B88A-82305BA19931}"/>
              </a:ext>
            </a:extLst>
          </p:cNvPr>
          <p:cNvSpPr>
            <a:spLocks noGrp="1"/>
          </p:cNvSpPr>
          <p:nvPr>
            <p:ph type="pic" sz="quarter" idx="33" hasCustomPrompt="1"/>
          </p:nvPr>
        </p:nvSpPr>
        <p:spPr>
          <a:xfrm>
            <a:off x="1091656" y="3931619"/>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43" name="Picture Placeholder 2">
            <a:extLst>
              <a:ext uri="{FF2B5EF4-FFF2-40B4-BE49-F238E27FC236}">
                <a16:creationId xmlns:a16="http://schemas.microsoft.com/office/drawing/2014/main" id="{6FB07F15-A18E-714E-B5AC-428CEDD8AF57}"/>
              </a:ext>
            </a:extLst>
          </p:cNvPr>
          <p:cNvSpPr>
            <a:spLocks noGrp="1"/>
          </p:cNvSpPr>
          <p:nvPr>
            <p:ph type="pic" sz="quarter" idx="17" hasCustomPrompt="1"/>
          </p:nvPr>
        </p:nvSpPr>
        <p:spPr>
          <a:xfrm>
            <a:off x="9247933" y="1409879"/>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44" name="Picture Placeholder 2">
            <a:extLst>
              <a:ext uri="{FF2B5EF4-FFF2-40B4-BE49-F238E27FC236}">
                <a16:creationId xmlns:a16="http://schemas.microsoft.com/office/drawing/2014/main" id="{71539982-0517-0F4E-A74A-DC77AE233083}"/>
              </a:ext>
            </a:extLst>
          </p:cNvPr>
          <p:cNvSpPr>
            <a:spLocks noGrp="1"/>
          </p:cNvSpPr>
          <p:nvPr>
            <p:ph type="pic" sz="quarter" idx="23" hasCustomPrompt="1"/>
          </p:nvPr>
        </p:nvSpPr>
        <p:spPr>
          <a:xfrm>
            <a:off x="6527434" y="1409879"/>
            <a:ext cx="1717200" cy="1717200"/>
          </a:xfrm>
          <a:prstGeom prst="ellipse">
            <a:avLst/>
          </a:prstGeom>
          <a:ln w="76200">
            <a:solidFill>
              <a:schemeClr val="accent1"/>
            </a:solidFill>
          </a:ln>
          <a:effectLst/>
        </p:spPr>
        <p:txBody>
          <a:bodyPr vert="horz" lIns="91440" tIns="45720" rIns="91440" bIns="45720" rtlCol="0" anchor="ctr">
            <a:noAutofit/>
          </a:bodyPr>
          <a:lstStyle>
            <a:lvl1pPr>
              <a:defRPr lang="en-ID" sz="1600" dirty="0">
                <a:solidFill>
                  <a:schemeClr val="bg1"/>
                </a:solidFill>
                <a:latin typeface="+mn-lt"/>
              </a:defRPr>
            </a:lvl1pPr>
          </a:lstStyle>
          <a:p>
            <a:pPr marL="7938" lvl="0" indent="-7938" algn="ctr">
              <a:buNone/>
              <a:tabLst/>
            </a:pPr>
            <a:r>
              <a:rPr lang="en-US" err="1"/>
              <a:t>Ajoutez</a:t>
            </a:r>
            <a:r>
              <a:rPr lang="en-US"/>
              <a:t> </a:t>
            </a:r>
            <a:r>
              <a:rPr lang="en-US" err="1"/>
              <a:t>une</a:t>
            </a:r>
            <a:r>
              <a:rPr lang="en-US"/>
              <a:t> photo</a:t>
            </a:r>
            <a:endParaRPr lang="en-ID"/>
          </a:p>
        </p:txBody>
      </p:sp>
      <p:sp>
        <p:nvSpPr>
          <p:cNvPr id="45" name="Picture Placeholder 2">
            <a:extLst>
              <a:ext uri="{FF2B5EF4-FFF2-40B4-BE49-F238E27FC236}">
                <a16:creationId xmlns:a16="http://schemas.microsoft.com/office/drawing/2014/main" id="{E7E7C0DD-FF1A-4C44-B88B-5CEFE2B617BA}"/>
              </a:ext>
            </a:extLst>
          </p:cNvPr>
          <p:cNvSpPr>
            <a:spLocks noGrp="1"/>
          </p:cNvSpPr>
          <p:nvPr>
            <p:ph type="pic" sz="quarter" idx="24" hasCustomPrompt="1"/>
          </p:nvPr>
        </p:nvSpPr>
        <p:spPr>
          <a:xfrm>
            <a:off x="3806935" y="1409879"/>
            <a:ext cx="1717200" cy="1717200"/>
          </a:xfrm>
          <a:prstGeom prst="ellipse">
            <a:avLst/>
          </a:prstGeom>
          <a:ln w="76200">
            <a:solidFill>
              <a:schemeClr val="accent1"/>
            </a:solidFill>
          </a:ln>
          <a:effectLst/>
        </p:spPr>
        <p:txBody>
          <a:bodyPr vert="horz" lIns="91440" tIns="45720" rIns="91440" bIns="45720" rtlCol="0" anchor="ctr">
            <a:noAutofit/>
          </a:bodyPr>
          <a:lstStyle>
            <a:lvl1pPr>
              <a:buNone/>
              <a:defRPr lang="en-ID" sz="1600" dirty="0">
                <a:solidFill>
                  <a:schemeClr val="bg1"/>
                </a:solidFill>
                <a:latin typeface="+mn-lt"/>
              </a:defRPr>
            </a:lvl1pPr>
          </a:lstStyle>
          <a:p>
            <a:pPr marL="7938" lvl="0" indent="-7938" algn="ctr">
              <a:buNone/>
              <a:tabLst/>
            </a:pPr>
            <a:r>
              <a:rPr lang="en-ID" err="1"/>
              <a:t>Ajoutez</a:t>
            </a:r>
            <a:r>
              <a:rPr lang="en-ID"/>
              <a:t> </a:t>
            </a:r>
            <a:r>
              <a:rPr lang="en-ID" err="1"/>
              <a:t>une</a:t>
            </a:r>
            <a:r>
              <a:rPr lang="en-ID"/>
              <a:t> photo</a:t>
            </a:r>
          </a:p>
        </p:txBody>
      </p:sp>
      <p:sp>
        <p:nvSpPr>
          <p:cNvPr id="46" name="Picture Placeholder 2">
            <a:extLst>
              <a:ext uri="{FF2B5EF4-FFF2-40B4-BE49-F238E27FC236}">
                <a16:creationId xmlns:a16="http://schemas.microsoft.com/office/drawing/2014/main" id="{EDAAC1BB-11FD-054E-8A7F-C4587D91140F}"/>
              </a:ext>
            </a:extLst>
          </p:cNvPr>
          <p:cNvSpPr>
            <a:spLocks noGrp="1"/>
          </p:cNvSpPr>
          <p:nvPr>
            <p:ph type="pic" sz="quarter" idx="25" hasCustomPrompt="1"/>
          </p:nvPr>
        </p:nvSpPr>
        <p:spPr>
          <a:xfrm>
            <a:off x="1062863" y="1409879"/>
            <a:ext cx="1717199" cy="1717199"/>
          </a:xfrm>
          <a:prstGeom prst="ellipse">
            <a:avLst/>
          </a:prstGeom>
          <a:ln w="76200">
            <a:solidFill>
              <a:schemeClr val="accent1"/>
            </a:solidFill>
          </a:ln>
          <a:effectLst/>
        </p:spPr>
        <p:txBody>
          <a:bodyPr vert="horz" lIns="91440" tIns="45720" rIns="91440" bIns="45720" rtlCol="0" anchor="ctr">
            <a:noAutofit/>
          </a:bodyPr>
          <a:lstStyle>
            <a:lvl1pPr marL="7938" indent="-7938" algn="ctr">
              <a:buNone/>
              <a:tabLst/>
              <a:defRPr lang="en-ID" sz="1600" dirty="0">
                <a:solidFill>
                  <a:schemeClr val="bg1"/>
                </a:solidFill>
                <a:latin typeface="+mn-lt"/>
              </a:defRPr>
            </a:lvl1pPr>
          </a:lstStyle>
          <a:p>
            <a:pPr marL="7938" lvl="0" indent="-7938" algn="ctr">
              <a:buNone/>
              <a:tabLst/>
            </a:pPr>
            <a:r>
              <a:rPr lang="en-ID" err="1"/>
              <a:t>Ajoutez</a:t>
            </a:r>
            <a:r>
              <a:rPr lang="en-ID"/>
              <a:t> </a:t>
            </a:r>
            <a:r>
              <a:rPr lang="en-ID" err="1"/>
              <a:t>une</a:t>
            </a:r>
            <a:r>
              <a:rPr lang="en-ID"/>
              <a:t> photo</a:t>
            </a:r>
          </a:p>
        </p:txBody>
      </p:sp>
      <p:sp>
        <p:nvSpPr>
          <p:cNvPr id="3" name="Title 6">
            <a:extLst>
              <a:ext uri="{FF2B5EF4-FFF2-40B4-BE49-F238E27FC236}">
                <a16:creationId xmlns:a16="http://schemas.microsoft.com/office/drawing/2014/main" id="{31CAFC11-7185-341E-8164-0FDAB13F5BC8}"/>
              </a:ext>
            </a:extLst>
          </p:cNvPr>
          <p:cNvSpPr>
            <a:spLocks noGrp="1"/>
          </p:cNvSpPr>
          <p:nvPr>
            <p:ph type="title" hasCustomPrompt="1"/>
          </p:nvPr>
        </p:nvSpPr>
        <p:spPr>
          <a:xfrm>
            <a:off x="371473" y="539551"/>
            <a:ext cx="11447995" cy="615600"/>
          </a:xfrm>
        </p:spPr>
        <p:txBody>
          <a:bodyPr>
            <a:noAutofit/>
          </a:bodyPr>
          <a:lstStyle>
            <a:lvl1pPr>
              <a:defRPr>
                <a:solidFill>
                  <a:schemeClr val="bg1"/>
                </a:solidFill>
              </a:defRPr>
            </a:lvl1pPr>
          </a:lstStyle>
          <a:p>
            <a:r>
              <a:rPr lang="en-US"/>
              <a:t>Insérez un titre – Playfair Display, 40 pt</a:t>
            </a:r>
            <a:endParaRPr lang="fr-CA"/>
          </a:p>
        </p:txBody>
      </p:sp>
      <p:sp>
        <p:nvSpPr>
          <p:cNvPr id="4" name="Text Placeholder 2">
            <a:extLst>
              <a:ext uri="{FF2B5EF4-FFF2-40B4-BE49-F238E27FC236}">
                <a16:creationId xmlns:a16="http://schemas.microsoft.com/office/drawing/2014/main" id="{0074CE79-0C4F-0E5A-C671-252248FC14FB}"/>
              </a:ext>
            </a:extLst>
          </p:cNvPr>
          <p:cNvSpPr>
            <a:spLocks noGrp="1"/>
          </p:cNvSpPr>
          <p:nvPr>
            <p:ph type="body" sz="quarter" idx="34"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pic>
        <p:nvPicPr>
          <p:cNvPr id="2" name="Graphic 1">
            <a:extLst>
              <a:ext uri="{FF2B5EF4-FFF2-40B4-BE49-F238E27FC236}">
                <a16:creationId xmlns:a16="http://schemas.microsoft.com/office/drawing/2014/main" id="{92EDDF96-D668-75EA-3039-E563087295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pic>
        <p:nvPicPr>
          <p:cNvPr id="6" name="Graphic 5">
            <a:extLst>
              <a:ext uri="{FF2B5EF4-FFF2-40B4-BE49-F238E27FC236}">
                <a16:creationId xmlns:a16="http://schemas.microsoft.com/office/drawing/2014/main" id="{2D9B5BC3-5875-4793-26B5-6C70B4BD0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7" name="Slide Number Placeholder 14">
            <a:extLst>
              <a:ext uri="{FF2B5EF4-FFF2-40B4-BE49-F238E27FC236}">
                <a16:creationId xmlns:a16="http://schemas.microsoft.com/office/drawing/2014/main" id="{11BF09E8-19DD-D653-C95F-1F141946DA71}"/>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2864427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Image + texte + icônes (dark)">
    <p:bg>
      <p:bgPr>
        <a:solidFill>
          <a:schemeClr val="tx2"/>
        </a:solidFill>
        <a:effectLst/>
      </p:bgPr>
    </p:bg>
    <p:spTree>
      <p:nvGrpSpPr>
        <p:cNvPr id="1" name=""/>
        <p:cNvGrpSpPr/>
        <p:nvPr/>
      </p:nvGrpSpPr>
      <p:grpSpPr>
        <a:xfrm>
          <a:off x="0" y="0"/>
          <a:ext cx="0" cy="0"/>
          <a:chOff x="0" y="0"/>
          <a:chExt cx="0" cy="0"/>
        </a:xfrm>
      </p:grpSpPr>
      <p:sp>
        <p:nvSpPr>
          <p:cNvPr id="27" name="Content Placeholder 26">
            <a:extLst>
              <a:ext uri="{FF2B5EF4-FFF2-40B4-BE49-F238E27FC236}">
                <a16:creationId xmlns:a16="http://schemas.microsoft.com/office/drawing/2014/main" id="{A5E889F2-55A0-004B-8F46-5021BCE77A6F}"/>
              </a:ext>
            </a:extLst>
          </p:cNvPr>
          <p:cNvSpPr>
            <a:spLocks noGrp="1"/>
          </p:cNvSpPr>
          <p:nvPr>
            <p:ph sz="quarter" idx="18" hasCustomPrompt="1"/>
          </p:nvPr>
        </p:nvSpPr>
        <p:spPr>
          <a:xfrm>
            <a:off x="371475" y="1298574"/>
            <a:ext cx="6096000" cy="4822547"/>
          </a:xfrm>
        </p:spPr>
        <p:txBody>
          <a:bodyPr>
            <a:noAutofit/>
          </a:bodyPr>
          <a:lstStyle>
            <a:lvl1pPr algn="ctr">
              <a:buNone/>
              <a:defRPr>
                <a:solidFill>
                  <a:schemeClr val="bg1"/>
                </a:solidFill>
                <a:latin typeface="+mn-lt"/>
              </a:defRPr>
            </a:lvl1pPr>
          </a:lstStyle>
          <a:p>
            <a:pPr lvl="0"/>
            <a:r>
              <a:rPr lang="en-US" err="1"/>
              <a:t>Cliquez</a:t>
            </a:r>
            <a:r>
              <a:rPr lang="en-US"/>
              <a:t> sur les </a:t>
            </a:r>
            <a:r>
              <a:rPr lang="en-US" err="1"/>
              <a:t>icônes</a:t>
            </a:r>
            <a:r>
              <a:rPr lang="en-US"/>
              <a:t> pour </a:t>
            </a:r>
            <a:r>
              <a:rPr lang="en-US" err="1"/>
              <a:t>ajouter</a:t>
            </a:r>
            <a:r>
              <a:rPr lang="en-US"/>
              <a:t> du </a:t>
            </a:r>
            <a:r>
              <a:rPr lang="en-US" err="1"/>
              <a:t>contenu</a:t>
            </a:r>
            <a:endParaRPr lang="fr-CA"/>
          </a:p>
        </p:txBody>
      </p:sp>
      <p:sp>
        <p:nvSpPr>
          <p:cNvPr id="8" name="Rectangle 7">
            <a:extLst>
              <a:ext uri="{FF2B5EF4-FFF2-40B4-BE49-F238E27FC236}">
                <a16:creationId xmlns:a16="http://schemas.microsoft.com/office/drawing/2014/main" id="{8880CE77-BCBD-5E4C-ACFB-E99988AB667D}"/>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6" name="Text Placeholder 2">
            <a:extLst>
              <a:ext uri="{FF2B5EF4-FFF2-40B4-BE49-F238E27FC236}">
                <a16:creationId xmlns:a16="http://schemas.microsoft.com/office/drawing/2014/main" id="{94A81642-2187-A944-BE21-BF3C4DC27C1B}"/>
              </a:ext>
            </a:extLst>
          </p:cNvPr>
          <p:cNvSpPr>
            <a:spLocks noGrp="1"/>
          </p:cNvSpPr>
          <p:nvPr>
            <p:ph type="body" sz="quarter" idx="25"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7" name="Title 12">
            <a:extLst>
              <a:ext uri="{FF2B5EF4-FFF2-40B4-BE49-F238E27FC236}">
                <a16:creationId xmlns:a16="http://schemas.microsoft.com/office/drawing/2014/main" id="{BF0AD67B-F30E-69EB-D745-13F2FA6AFB86}"/>
              </a:ext>
            </a:extLst>
          </p:cNvPr>
          <p:cNvSpPr>
            <a:spLocks noGrp="1"/>
          </p:cNvSpPr>
          <p:nvPr>
            <p:ph type="title" hasCustomPrompt="1"/>
          </p:nvPr>
        </p:nvSpPr>
        <p:spPr>
          <a:xfrm>
            <a:off x="371473" y="539551"/>
            <a:ext cx="11447995" cy="615600"/>
          </a:xfrm>
        </p:spPr>
        <p:txBody>
          <a:bodyPr>
            <a:noAutofit/>
          </a:bodyPr>
          <a:lstStyle>
            <a:lvl1pPr>
              <a:defRPr>
                <a:solidFill>
                  <a:schemeClr val="bg1"/>
                </a:solidFill>
              </a:defRPr>
            </a:lvl1pPr>
          </a:lstStyle>
          <a:p>
            <a:r>
              <a:rPr lang="en-US"/>
              <a:t>Insérez un titre – Playfair Display, 40 pt</a:t>
            </a:r>
            <a:endParaRPr lang="fr-CA"/>
          </a:p>
        </p:txBody>
      </p:sp>
      <p:sp>
        <p:nvSpPr>
          <p:cNvPr id="9" name="Picture Placeholder 2">
            <a:extLst>
              <a:ext uri="{FF2B5EF4-FFF2-40B4-BE49-F238E27FC236}">
                <a16:creationId xmlns:a16="http://schemas.microsoft.com/office/drawing/2014/main" id="{60F9615D-4234-5CE7-2A28-011BD5CA294D}"/>
              </a:ext>
            </a:extLst>
          </p:cNvPr>
          <p:cNvSpPr>
            <a:spLocks noGrp="1"/>
          </p:cNvSpPr>
          <p:nvPr>
            <p:ph type="pic" sz="quarter" idx="15" hasCustomPrompt="1"/>
          </p:nvPr>
        </p:nvSpPr>
        <p:spPr>
          <a:xfrm>
            <a:off x="7057533" y="1421812"/>
            <a:ext cx="864000" cy="863855"/>
          </a:xfrm>
          <a:ln w="50800">
            <a:noFill/>
          </a:ln>
          <a:effectLst/>
        </p:spPr>
        <p:txBody>
          <a:bodyPr anchor="ctr">
            <a:noAutofit/>
          </a:bodyPr>
          <a:lstStyle>
            <a:lvl1pPr algn="ctr">
              <a:buNone/>
              <a:defRPr sz="1200">
                <a:solidFill>
                  <a:srgbClr val="3D4142"/>
                </a:solidFill>
              </a:defRPr>
            </a:lvl1pPr>
          </a:lstStyle>
          <a:p>
            <a:r>
              <a:rPr lang="en-US" err="1"/>
              <a:t>Icône</a:t>
            </a:r>
            <a:endParaRPr lang="en-ID"/>
          </a:p>
        </p:txBody>
      </p:sp>
      <p:sp>
        <p:nvSpPr>
          <p:cNvPr id="10" name="Picture Placeholder 2">
            <a:extLst>
              <a:ext uri="{FF2B5EF4-FFF2-40B4-BE49-F238E27FC236}">
                <a16:creationId xmlns:a16="http://schemas.microsoft.com/office/drawing/2014/main" id="{1CCCF5B3-0777-F4F1-9184-116BFCCC6B39}"/>
              </a:ext>
            </a:extLst>
          </p:cNvPr>
          <p:cNvSpPr>
            <a:spLocks noGrp="1"/>
          </p:cNvSpPr>
          <p:nvPr>
            <p:ph type="pic" sz="quarter" idx="17" hasCustomPrompt="1"/>
          </p:nvPr>
        </p:nvSpPr>
        <p:spPr>
          <a:xfrm>
            <a:off x="7057533" y="4832706"/>
            <a:ext cx="864000" cy="863855"/>
          </a:xfrm>
          <a:ln w="50800">
            <a:noFill/>
          </a:ln>
          <a:effectLst/>
        </p:spPr>
        <p:txBody>
          <a:bodyPr anchor="ctr">
            <a:noAutofit/>
          </a:bodyPr>
          <a:lstStyle>
            <a:lvl1pPr algn="ctr">
              <a:buNone/>
              <a:defRPr sz="1200">
                <a:solidFill>
                  <a:srgbClr val="3D4142"/>
                </a:solidFill>
              </a:defRPr>
            </a:lvl1pPr>
          </a:lstStyle>
          <a:p>
            <a:r>
              <a:rPr lang="en-US" err="1"/>
              <a:t>Icône</a:t>
            </a:r>
            <a:endParaRPr lang="en-ID"/>
          </a:p>
        </p:txBody>
      </p:sp>
      <p:sp>
        <p:nvSpPr>
          <p:cNvPr id="11" name="Picture Placeholder 2">
            <a:extLst>
              <a:ext uri="{FF2B5EF4-FFF2-40B4-BE49-F238E27FC236}">
                <a16:creationId xmlns:a16="http://schemas.microsoft.com/office/drawing/2014/main" id="{79AB0062-3BAC-9D08-A942-DA38F5A6F5A0}"/>
              </a:ext>
            </a:extLst>
          </p:cNvPr>
          <p:cNvSpPr>
            <a:spLocks noGrp="1"/>
          </p:cNvSpPr>
          <p:nvPr>
            <p:ph type="pic" sz="quarter" idx="19" hasCustomPrompt="1"/>
          </p:nvPr>
        </p:nvSpPr>
        <p:spPr>
          <a:xfrm>
            <a:off x="7057533" y="3119846"/>
            <a:ext cx="864000" cy="863855"/>
          </a:xfrm>
          <a:ln w="50800">
            <a:noFill/>
          </a:ln>
          <a:effectLst/>
        </p:spPr>
        <p:txBody>
          <a:bodyPr anchor="ctr">
            <a:noAutofit/>
          </a:bodyPr>
          <a:lstStyle>
            <a:lvl1pPr algn="ctr">
              <a:buNone/>
              <a:defRPr sz="1200">
                <a:solidFill>
                  <a:srgbClr val="3D4142"/>
                </a:solidFill>
              </a:defRPr>
            </a:lvl1pPr>
          </a:lstStyle>
          <a:p>
            <a:r>
              <a:rPr lang="en-US" err="1"/>
              <a:t>Icône</a:t>
            </a:r>
            <a:endParaRPr lang="en-ID"/>
          </a:p>
        </p:txBody>
      </p:sp>
      <p:sp>
        <p:nvSpPr>
          <p:cNvPr id="12" name="Text Placeholder 2">
            <a:extLst>
              <a:ext uri="{FF2B5EF4-FFF2-40B4-BE49-F238E27FC236}">
                <a16:creationId xmlns:a16="http://schemas.microsoft.com/office/drawing/2014/main" id="{523D5EFF-F5A8-763A-D737-EAFC099259CF}"/>
              </a:ext>
            </a:extLst>
          </p:cNvPr>
          <p:cNvSpPr>
            <a:spLocks noGrp="1"/>
          </p:cNvSpPr>
          <p:nvPr>
            <p:ph type="body" sz="quarter" idx="20" hasCustomPrompt="1"/>
          </p:nvPr>
        </p:nvSpPr>
        <p:spPr>
          <a:xfrm>
            <a:off x="8043852" y="1331259"/>
            <a:ext cx="3775616" cy="383202"/>
          </a:xfrm>
        </p:spPr>
        <p:txBody>
          <a:bodyPr>
            <a:noAutofit/>
          </a:bodyPr>
          <a:lstStyle>
            <a:lvl1pPr>
              <a:buNone/>
              <a:defRPr lang="fr-CA" sz="2000" b="1" kern="1200" dirty="0">
                <a:solidFill>
                  <a:schemeClr val="accent1"/>
                </a:solidFill>
                <a:latin typeface="+mn-lt"/>
                <a:ea typeface="+mn-ea"/>
                <a:cs typeface="+mn-cs"/>
              </a:defRPr>
            </a:lvl1pPr>
          </a:lstStyle>
          <a:p>
            <a:pPr lvl="0"/>
            <a:r>
              <a:rPr lang="en-US"/>
              <a:t>Sous-</a:t>
            </a:r>
            <a:r>
              <a:rPr lang="en-US" err="1"/>
              <a:t>titre</a:t>
            </a:r>
            <a:endParaRPr lang="fr-CA"/>
          </a:p>
        </p:txBody>
      </p:sp>
      <p:sp>
        <p:nvSpPr>
          <p:cNvPr id="13" name="Text Placeholder 4">
            <a:extLst>
              <a:ext uri="{FF2B5EF4-FFF2-40B4-BE49-F238E27FC236}">
                <a16:creationId xmlns:a16="http://schemas.microsoft.com/office/drawing/2014/main" id="{73C794D7-540E-F84B-89ED-6E919913E7D6}"/>
              </a:ext>
            </a:extLst>
          </p:cNvPr>
          <p:cNvSpPr>
            <a:spLocks noGrp="1"/>
          </p:cNvSpPr>
          <p:nvPr>
            <p:ph type="body" sz="quarter" idx="21" hasCustomPrompt="1"/>
          </p:nvPr>
        </p:nvSpPr>
        <p:spPr>
          <a:xfrm>
            <a:off x="8043851" y="1761823"/>
            <a:ext cx="3775617" cy="1052512"/>
          </a:xfrm>
        </p:spPr>
        <p:txBody>
          <a:bodyPr>
            <a:noAutofit/>
          </a:bodyPr>
          <a:lstStyle>
            <a:lvl1pPr marL="9525" indent="-9525">
              <a:buNone/>
              <a:tabLst/>
              <a:defRPr lang="fr-CA" sz="1800" kern="1200" dirty="0">
                <a:solidFill>
                  <a:schemeClr val="bg1"/>
                </a:solidFill>
                <a:latin typeface="+mn-lt"/>
                <a:ea typeface="+mn-ea"/>
                <a:cs typeface="+mn-cs"/>
              </a:defRPr>
            </a:lvl1pPr>
          </a:lstStyle>
          <a:p>
            <a:pPr lvl="0"/>
            <a:r>
              <a:rPr lang="en-US"/>
              <a:t>Lorem ipsum dolor sit </a:t>
            </a:r>
            <a:r>
              <a:rPr lang="en-US" err="1"/>
              <a:t>amet</a:t>
            </a:r>
            <a:r>
              <a:rPr lang="en-US"/>
              <a:t>, </a:t>
            </a:r>
            <a:r>
              <a:rPr lang="en-US" err="1"/>
              <a:t>consectetur</a:t>
            </a:r>
            <a:r>
              <a:rPr lang="en-US"/>
              <a:t> </a:t>
            </a:r>
            <a:r>
              <a:rPr lang="en-US" err="1"/>
              <a:t>adinus</a:t>
            </a:r>
            <a:r>
              <a:rPr lang="en-US"/>
              <a:t> </a:t>
            </a:r>
            <a:r>
              <a:rPr lang="en-US" err="1"/>
              <a:t>piscing</a:t>
            </a:r>
            <a:r>
              <a:rPr lang="en-US"/>
              <a:t> </a:t>
            </a:r>
            <a:r>
              <a:rPr lang="en-US" err="1"/>
              <a:t>elit</a:t>
            </a:r>
            <a:r>
              <a:rPr lang="en-US"/>
              <a:t>.</a:t>
            </a:r>
            <a:endParaRPr lang="fr-CA"/>
          </a:p>
        </p:txBody>
      </p:sp>
      <p:sp>
        <p:nvSpPr>
          <p:cNvPr id="23" name="Text Placeholder 2">
            <a:extLst>
              <a:ext uri="{FF2B5EF4-FFF2-40B4-BE49-F238E27FC236}">
                <a16:creationId xmlns:a16="http://schemas.microsoft.com/office/drawing/2014/main" id="{A1700E6E-9C7C-611A-4D83-519EB3455771}"/>
              </a:ext>
            </a:extLst>
          </p:cNvPr>
          <p:cNvSpPr>
            <a:spLocks noGrp="1"/>
          </p:cNvSpPr>
          <p:nvPr>
            <p:ph type="body" sz="quarter" idx="22" hasCustomPrompt="1"/>
          </p:nvPr>
        </p:nvSpPr>
        <p:spPr>
          <a:xfrm>
            <a:off x="8043852" y="3024387"/>
            <a:ext cx="3775616" cy="383202"/>
          </a:xfrm>
        </p:spPr>
        <p:txBody>
          <a:bodyPr>
            <a:noAutofit/>
          </a:bodyPr>
          <a:lstStyle>
            <a:lvl1pPr>
              <a:buNone/>
              <a:defRPr lang="fr-CA" sz="2000" b="1" kern="1200" dirty="0">
                <a:solidFill>
                  <a:schemeClr val="accent1"/>
                </a:solidFill>
                <a:latin typeface="+mn-lt"/>
                <a:ea typeface="+mn-ea"/>
                <a:cs typeface="+mn-cs"/>
              </a:defRPr>
            </a:lvl1pPr>
          </a:lstStyle>
          <a:p>
            <a:pPr lvl="0"/>
            <a:r>
              <a:rPr lang="en-US"/>
              <a:t>Sous-</a:t>
            </a:r>
            <a:r>
              <a:rPr lang="en-US" err="1"/>
              <a:t>titre</a:t>
            </a:r>
            <a:endParaRPr lang="fr-CA"/>
          </a:p>
        </p:txBody>
      </p:sp>
      <p:sp>
        <p:nvSpPr>
          <p:cNvPr id="25" name="Text Placeholder 4">
            <a:extLst>
              <a:ext uri="{FF2B5EF4-FFF2-40B4-BE49-F238E27FC236}">
                <a16:creationId xmlns:a16="http://schemas.microsoft.com/office/drawing/2014/main" id="{3174B889-A438-AED6-C7A2-8D3328EF3BFC}"/>
              </a:ext>
            </a:extLst>
          </p:cNvPr>
          <p:cNvSpPr>
            <a:spLocks noGrp="1"/>
          </p:cNvSpPr>
          <p:nvPr>
            <p:ph type="body" sz="quarter" idx="23" hasCustomPrompt="1"/>
          </p:nvPr>
        </p:nvSpPr>
        <p:spPr>
          <a:xfrm>
            <a:off x="8043851" y="3455206"/>
            <a:ext cx="3775617" cy="1052512"/>
          </a:xfrm>
        </p:spPr>
        <p:txBody>
          <a:bodyPr>
            <a:noAutofit/>
          </a:bodyPr>
          <a:lstStyle>
            <a:lvl1pPr marL="9525" indent="-9525">
              <a:buNone/>
              <a:tabLst/>
              <a:defRPr lang="fr-CA" sz="1800" kern="1200" dirty="0">
                <a:solidFill>
                  <a:schemeClr val="bg1"/>
                </a:solidFill>
                <a:latin typeface="+mn-lt"/>
                <a:ea typeface="+mn-ea"/>
                <a:cs typeface="+mn-cs"/>
              </a:defRPr>
            </a:lvl1pPr>
          </a:lstStyle>
          <a:p>
            <a:pPr lvl="0"/>
            <a:r>
              <a:rPr lang="en-US"/>
              <a:t>Lorem ipsum dolor sit </a:t>
            </a:r>
            <a:r>
              <a:rPr lang="en-US" err="1"/>
              <a:t>amet</a:t>
            </a:r>
            <a:r>
              <a:rPr lang="en-US"/>
              <a:t>, </a:t>
            </a:r>
            <a:r>
              <a:rPr lang="en-US" err="1"/>
              <a:t>consectetur</a:t>
            </a:r>
            <a:r>
              <a:rPr lang="en-US"/>
              <a:t> </a:t>
            </a:r>
            <a:r>
              <a:rPr lang="en-US" err="1"/>
              <a:t>adinus</a:t>
            </a:r>
            <a:r>
              <a:rPr lang="en-US"/>
              <a:t> </a:t>
            </a:r>
            <a:r>
              <a:rPr lang="en-US" err="1"/>
              <a:t>piscing</a:t>
            </a:r>
            <a:r>
              <a:rPr lang="en-US"/>
              <a:t> </a:t>
            </a:r>
            <a:r>
              <a:rPr lang="en-US" err="1"/>
              <a:t>elit</a:t>
            </a:r>
            <a:r>
              <a:rPr lang="en-US"/>
              <a:t>.</a:t>
            </a:r>
            <a:endParaRPr lang="fr-CA"/>
          </a:p>
        </p:txBody>
      </p:sp>
      <p:sp>
        <p:nvSpPr>
          <p:cNvPr id="28" name="Text Placeholder 2">
            <a:extLst>
              <a:ext uri="{FF2B5EF4-FFF2-40B4-BE49-F238E27FC236}">
                <a16:creationId xmlns:a16="http://schemas.microsoft.com/office/drawing/2014/main" id="{EE4033D8-634F-D07E-8CDF-A019382EF7B6}"/>
              </a:ext>
            </a:extLst>
          </p:cNvPr>
          <p:cNvSpPr>
            <a:spLocks noGrp="1"/>
          </p:cNvSpPr>
          <p:nvPr>
            <p:ph type="body" sz="quarter" idx="24" hasCustomPrompt="1"/>
          </p:nvPr>
        </p:nvSpPr>
        <p:spPr>
          <a:xfrm>
            <a:off x="8043852" y="4717516"/>
            <a:ext cx="3775616" cy="383202"/>
          </a:xfrm>
        </p:spPr>
        <p:txBody>
          <a:bodyPr>
            <a:noAutofit/>
          </a:bodyPr>
          <a:lstStyle>
            <a:lvl1pPr>
              <a:buNone/>
              <a:defRPr lang="fr-CA" sz="2000" b="1" kern="1200" dirty="0">
                <a:solidFill>
                  <a:schemeClr val="accent1"/>
                </a:solidFill>
                <a:latin typeface="+mn-lt"/>
                <a:ea typeface="+mn-ea"/>
                <a:cs typeface="+mn-cs"/>
              </a:defRPr>
            </a:lvl1pPr>
          </a:lstStyle>
          <a:p>
            <a:pPr lvl="0"/>
            <a:r>
              <a:rPr lang="en-US"/>
              <a:t>Sous-</a:t>
            </a:r>
            <a:r>
              <a:rPr lang="en-US" err="1"/>
              <a:t>titre</a:t>
            </a:r>
            <a:endParaRPr lang="fr-CA"/>
          </a:p>
        </p:txBody>
      </p:sp>
      <p:sp>
        <p:nvSpPr>
          <p:cNvPr id="29" name="Text Placeholder 4">
            <a:extLst>
              <a:ext uri="{FF2B5EF4-FFF2-40B4-BE49-F238E27FC236}">
                <a16:creationId xmlns:a16="http://schemas.microsoft.com/office/drawing/2014/main" id="{A476E2A8-4224-55CB-1EF3-4EECFB6BC5A0}"/>
              </a:ext>
            </a:extLst>
          </p:cNvPr>
          <p:cNvSpPr>
            <a:spLocks noGrp="1"/>
          </p:cNvSpPr>
          <p:nvPr>
            <p:ph type="body" sz="quarter" idx="26" hasCustomPrompt="1"/>
          </p:nvPr>
        </p:nvSpPr>
        <p:spPr>
          <a:xfrm>
            <a:off x="8049521" y="5148589"/>
            <a:ext cx="3775617" cy="1052512"/>
          </a:xfrm>
        </p:spPr>
        <p:txBody>
          <a:bodyPr>
            <a:noAutofit/>
          </a:bodyPr>
          <a:lstStyle>
            <a:lvl1pPr marL="9525" indent="-9525">
              <a:buNone/>
              <a:tabLst/>
              <a:defRPr lang="fr-CA" sz="2000" kern="1200" dirty="0">
                <a:solidFill>
                  <a:schemeClr val="bg1"/>
                </a:solidFill>
                <a:latin typeface="+mn-lt"/>
                <a:ea typeface="+mn-ea"/>
                <a:cs typeface="+mn-cs"/>
              </a:defRPr>
            </a:lvl1pPr>
          </a:lstStyle>
          <a:p>
            <a:pPr lvl="0"/>
            <a:r>
              <a:rPr lang="en-US"/>
              <a:t>Lorem ipsum dolor sit </a:t>
            </a:r>
            <a:r>
              <a:rPr lang="en-US" err="1"/>
              <a:t>amet</a:t>
            </a:r>
            <a:r>
              <a:rPr lang="en-US"/>
              <a:t>, </a:t>
            </a:r>
            <a:r>
              <a:rPr lang="en-US" err="1"/>
              <a:t>consectetur</a:t>
            </a:r>
            <a:r>
              <a:rPr lang="en-US"/>
              <a:t> </a:t>
            </a:r>
            <a:r>
              <a:rPr lang="en-US" err="1"/>
              <a:t>adinus</a:t>
            </a:r>
            <a:r>
              <a:rPr lang="en-US"/>
              <a:t> </a:t>
            </a:r>
            <a:r>
              <a:rPr lang="en-US" err="1"/>
              <a:t>piscing</a:t>
            </a:r>
            <a:r>
              <a:rPr lang="en-US"/>
              <a:t> </a:t>
            </a:r>
            <a:r>
              <a:rPr lang="en-US" err="1"/>
              <a:t>elit</a:t>
            </a:r>
            <a:r>
              <a:rPr lang="en-US"/>
              <a:t>.</a:t>
            </a:r>
            <a:endParaRPr lang="fr-CA"/>
          </a:p>
        </p:txBody>
      </p:sp>
      <p:pic>
        <p:nvPicPr>
          <p:cNvPr id="2" name="Graphic 1">
            <a:extLst>
              <a:ext uri="{FF2B5EF4-FFF2-40B4-BE49-F238E27FC236}">
                <a16:creationId xmlns:a16="http://schemas.microsoft.com/office/drawing/2014/main" id="{494E8853-F301-9AB2-2F39-247225B219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3" name="Rectangle 2">
            <a:extLst>
              <a:ext uri="{FF2B5EF4-FFF2-40B4-BE49-F238E27FC236}">
                <a16:creationId xmlns:a16="http://schemas.microsoft.com/office/drawing/2014/main" id="{9D7EDD1B-87CE-A0F0-0390-4CEC4324D2C1}"/>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4" name="Graphic 3">
            <a:extLst>
              <a:ext uri="{FF2B5EF4-FFF2-40B4-BE49-F238E27FC236}">
                <a16:creationId xmlns:a16="http://schemas.microsoft.com/office/drawing/2014/main" id="{5DC47316-317F-629D-0D88-17754AD4D20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5" name="Slide Number Placeholder 14">
            <a:extLst>
              <a:ext uri="{FF2B5EF4-FFF2-40B4-BE49-F238E27FC236}">
                <a16:creationId xmlns:a16="http://schemas.microsoft.com/office/drawing/2014/main" id="{24B9DC9E-C22B-F86B-2158-46526E23101C}"/>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302291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uces et images (dark)">
    <p:bg>
      <p:bgPr>
        <a:solidFill>
          <a:schemeClr val="tx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092D0D0-6092-2EA6-9106-402597D789E9}"/>
              </a:ext>
            </a:extLst>
          </p:cNvPr>
          <p:cNvSpPr>
            <a:spLocks noGrp="1"/>
          </p:cNvSpPr>
          <p:nvPr>
            <p:ph type="title" hasCustomPrompt="1"/>
          </p:nvPr>
        </p:nvSpPr>
        <p:spPr/>
        <p:txBody>
          <a:bodyPr>
            <a:noAutofit/>
          </a:bodyPr>
          <a:lstStyle>
            <a:lvl1pPr>
              <a:defRPr>
                <a:solidFill>
                  <a:schemeClr val="bg1"/>
                </a:solidFill>
              </a:defRPr>
            </a:lvl1pPr>
          </a:lstStyle>
          <a:p>
            <a:r>
              <a:rPr lang="en-US"/>
              <a:t>Insérez un titre – Playfair Display, 40 pt</a:t>
            </a:r>
            <a:endParaRPr lang="fr-CA"/>
          </a:p>
        </p:txBody>
      </p:sp>
      <p:sp>
        <p:nvSpPr>
          <p:cNvPr id="10" name="Rectangle 9">
            <a:extLst>
              <a:ext uri="{FF2B5EF4-FFF2-40B4-BE49-F238E27FC236}">
                <a16:creationId xmlns:a16="http://schemas.microsoft.com/office/drawing/2014/main" id="{DC8CACC8-9F29-564B-9A8A-5055835677CD}"/>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4" name="Text Placeholder 2">
            <a:extLst>
              <a:ext uri="{FF2B5EF4-FFF2-40B4-BE49-F238E27FC236}">
                <a16:creationId xmlns:a16="http://schemas.microsoft.com/office/drawing/2014/main" id="{69F37220-81FB-433B-32EC-3DCA7E1CFA0E}"/>
              </a:ext>
            </a:extLst>
          </p:cNvPr>
          <p:cNvSpPr>
            <a:spLocks noGrp="1"/>
          </p:cNvSpPr>
          <p:nvPr>
            <p:ph type="body" sz="quarter" idx="17" hasCustomPrompt="1"/>
          </p:nvPr>
        </p:nvSpPr>
        <p:spPr>
          <a:xfrm>
            <a:off x="371475" y="177167"/>
            <a:ext cx="11449050"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sp>
        <p:nvSpPr>
          <p:cNvPr id="5" name="Content Placeholder 3">
            <a:extLst>
              <a:ext uri="{FF2B5EF4-FFF2-40B4-BE49-F238E27FC236}">
                <a16:creationId xmlns:a16="http://schemas.microsoft.com/office/drawing/2014/main" id="{EA285AB7-0600-305A-7F52-D2F32F27D681}"/>
              </a:ext>
            </a:extLst>
          </p:cNvPr>
          <p:cNvSpPr>
            <a:spLocks noGrp="1"/>
          </p:cNvSpPr>
          <p:nvPr>
            <p:ph sz="quarter" idx="18" hasCustomPrompt="1"/>
          </p:nvPr>
        </p:nvSpPr>
        <p:spPr>
          <a:xfrm>
            <a:off x="371474" y="1296029"/>
            <a:ext cx="11449049" cy="507372"/>
          </a:xfrm>
        </p:spPr>
        <p:txBody>
          <a:bodyPr>
            <a:noAutofit/>
          </a:bodyPr>
          <a:lstStyle>
            <a:lvl1pPr algn="l">
              <a:buNone/>
              <a:defRPr sz="1800">
                <a:solidFill>
                  <a:schemeClr val="bg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Insérez un sous-titre – Nunito Sans, 18 pt</a:t>
            </a:r>
            <a:endParaRPr lang="fr-CA"/>
          </a:p>
        </p:txBody>
      </p:sp>
      <p:sp>
        <p:nvSpPr>
          <p:cNvPr id="13" name="Content Placeholder 3">
            <a:extLst>
              <a:ext uri="{FF2B5EF4-FFF2-40B4-BE49-F238E27FC236}">
                <a16:creationId xmlns:a16="http://schemas.microsoft.com/office/drawing/2014/main" id="{79EDB3A5-4713-A57D-E6CF-9C493EF78DBD}"/>
              </a:ext>
            </a:extLst>
          </p:cNvPr>
          <p:cNvSpPr>
            <a:spLocks noGrp="1"/>
          </p:cNvSpPr>
          <p:nvPr>
            <p:ph sz="quarter" idx="16" hasCustomPrompt="1"/>
          </p:nvPr>
        </p:nvSpPr>
        <p:spPr>
          <a:xfrm>
            <a:off x="5724525" y="1944279"/>
            <a:ext cx="6096000" cy="4227921"/>
          </a:xfrm>
        </p:spPr>
        <p:txBody>
          <a:bodyPr>
            <a:noAutofit/>
          </a:bodyPr>
          <a:lstStyle>
            <a:lvl1pPr marL="7938" indent="-7938" algn="ctr">
              <a:buNone/>
              <a:tabLst/>
              <a:defRPr>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7938" marR="0" lvl="0" indent="-7938" algn="ctr"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lang="en-US"/>
              <a:t>Cliquez sur les icônes pour ajouter du contenu</a:t>
            </a:r>
            <a:endParaRPr lang="fr-CA"/>
          </a:p>
        </p:txBody>
      </p:sp>
      <p:sp>
        <p:nvSpPr>
          <p:cNvPr id="15" name="Text Placeholder 4">
            <a:extLst>
              <a:ext uri="{FF2B5EF4-FFF2-40B4-BE49-F238E27FC236}">
                <a16:creationId xmlns:a16="http://schemas.microsoft.com/office/drawing/2014/main" id="{D7128C78-D68C-EDC8-4A9D-00A33525A82D}"/>
              </a:ext>
            </a:extLst>
          </p:cNvPr>
          <p:cNvSpPr>
            <a:spLocks noGrp="1"/>
          </p:cNvSpPr>
          <p:nvPr>
            <p:ph type="body" sz="quarter" idx="19" hasCustomPrompt="1"/>
          </p:nvPr>
        </p:nvSpPr>
        <p:spPr>
          <a:xfrm>
            <a:off x="371476" y="1944278"/>
            <a:ext cx="4572000" cy="4227921"/>
          </a:xfrm>
        </p:spPr>
        <p:txBody>
          <a:bodyPr lIns="0" tIns="0" rIns="0" bIns="0" anchor="ctr">
            <a:noAutofit/>
          </a:bodyPr>
          <a:lstStyle>
            <a:lvl1pPr marL="216000" indent="-216000">
              <a:lnSpc>
                <a:spcPct val="130000"/>
              </a:lnSpc>
              <a:spcBef>
                <a:spcPts val="0"/>
              </a:spcBef>
              <a:spcAft>
                <a:spcPts val="600"/>
              </a:spcAft>
              <a:buClr>
                <a:schemeClr val="accent1"/>
              </a:buClr>
              <a:defRPr sz="20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Cliquez</a:t>
            </a:r>
            <a:r>
              <a:rPr lang="en-ID"/>
              <a:t> pour </a:t>
            </a:r>
            <a:r>
              <a:rPr lang="en-ID" err="1"/>
              <a:t>ajouter</a:t>
            </a:r>
            <a:r>
              <a:rPr lang="en-ID"/>
              <a:t> des </a:t>
            </a:r>
            <a:r>
              <a:rPr lang="en-ID" err="1"/>
              <a:t>puces</a:t>
            </a:r>
            <a:endParaRPr lang="en-ID"/>
          </a:p>
        </p:txBody>
      </p:sp>
      <p:pic>
        <p:nvPicPr>
          <p:cNvPr id="2" name="Graphic 1">
            <a:extLst>
              <a:ext uri="{FF2B5EF4-FFF2-40B4-BE49-F238E27FC236}">
                <a16:creationId xmlns:a16="http://schemas.microsoft.com/office/drawing/2014/main" id="{32740A12-E027-E369-2505-3D1D6C29FAC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3" name="Rectangle 2">
            <a:extLst>
              <a:ext uri="{FF2B5EF4-FFF2-40B4-BE49-F238E27FC236}">
                <a16:creationId xmlns:a16="http://schemas.microsoft.com/office/drawing/2014/main" id="{6D73CA55-0554-B574-DA4E-9EA0089EBB31}"/>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7" name="Graphic 6">
            <a:extLst>
              <a:ext uri="{FF2B5EF4-FFF2-40B4-BE49-F238E27FC236}">
                <a16:creationId xmlns:a16="http://schemas.microsoft.com/office/drawing/2014/main" id="{A796EC22-6565-5C74-EF42-0622BAAD5F0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8" name="Slide Number Placeholder 14">
            <a:extLst>
              <a:ext uri="{FF2B5EF4-FFF2-40B4-BE49-F238E27FC236}">
                <a16:creationId xmlns:a16="http://schemas.microsoft.com/office/drawing/2014/main" id="{76230050-D51C-AF63-232D-0747A3CFDB34}"/>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4816438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34">
          <p15:clr>
            <a:srgbClr val="FBAE40"/>
          </p15:clr>
        </p15:guide>
        <p15:guide id="4" pos="7446">
          <p15:clr>
            <a:srgbClr val="FBAE40"/>
          </p15:clr>
        </p15:guide>
        <p15:guide id="5" orient="horz" pos="4178">
          <p15:clr>
            <a:srgbClr val="FBAE40"/>
          </p15:clr>
        </p15:guide>
        <p15:guide id="6" orient="horz" pos="14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itation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0C2837-6ED6-AE49-A3D1-DF1CBDAC979E}"/>
              </a:ext>
            </a:extLst>
          </p:cNvPr>
          <p:cNvSpPr>
            <a:spLocks noGrp="1"/>
          </p:cNvSpPr>
          <p:nvPr>
            <p:ph type="pic" sz="quarter" idx="15" hasCustomPrompt="1"/>
          </p:nvPr>
        </p:nvSpPr>
        <p:spPr>
          <a:xfrm>
            <a:off x="2043013" y="4886994"/>
            <a:ext cx="3281363" cy="676275"/>
          </a:xfrm>
        </p:spPr>
        <p:txBody>
          <a:bodyPr anchor="ctr">
            <a:noAutofit/>
          </a:bodyPr>
          <a:lstStyle>
            <a:lvl1pPr>
              <a:buNone/>
              <a:defRPr sz="1800">
                <a:solidFill>
                  <a:schemeClr val="bg1"/>
                </a:solidFill>
              </a:defRPr>
            </a:lvl1pPr>
          </a:lstStyle>
          <a:p>
            <a:r>
              <a:rPr lang="fr-CA"/>
              <a:t>Insérez le logo d’une autorité</a:t>
            </a:r>
          </a:p>
        </p:txBody>
      </p:sp>
      <p:sp>
        <p:nvSpPr>
          <p:cNvPr id="17" name="Text Placeholder 6">
            <a:extLst>
              <a:ext uri="{FF2B5EF4-FFF2-40B4-BE49-F238E27FC236}">
                <a16:creationId xmlns:a16="http://schemas.microsoft.com/office/drawing/2014/main" id="{55336DC1-8945-F840-8CAA-EFE460BAB698}"/>
              </a:ext>
            </a:extLst>
          </p:cNvPr>
          <p:cNvSpPr>
            <a:spLocks noGrp="1"/>
          </p:cNvSpPr>
          <p:nvPr>
            <p:ph type="body" sz="quarter" idx="13" hasCustomPrompt="1"/>
          </p:nvPr>
        </p:nvSpPr>
        <p:spPr>
          <a:xfrm>
            <a:off x="2043013" y="2020948"/>
            <a:ext cx="7957330" cy="2400657"/>
          </a:xfrm>
        </p:spPr>
        <p:txBody>
          <a:bodyPr vert="horz" lIns="91440" tIns="45720" rIns="91440" bIns="45720" rtlCol="0" anchor="ctr" anchorCtr="0">
            <a:noAutofit/>
          </a:bodyPr>
          <a:lstStyle>
            <a:lvl1pPr>
              <a:defRPr lang="en-ID" sz="5000" b="1" dirty="0">
                <a:solidFill>
                  <a:srgbClr val="FFFBFC"/>
                </a:solidFill>
                <a:effectLst>
                  <a:outerShdw blurRad="317500" algn="ctr" rotWithShape="0">
                    <a:prstClr val="black">
                      <a:alpha val="10000"/>
                    </a:prstClr>
                  </a:outerShdw>
                </a:effectLst>
                <a:latin typeface="+mj-lt"/>
                <a:ea typeface="Vollkorn SemiBold" pitchFamily="2" charset="0"/>
                <a:cs typeface="+mj-cs"/>
              </a:defRPr>
            </a:lvl1pPr>
          </a:lstStyle>
          <a:p>
            <a:pPr marL="0" lvl="0" indent="0">
              <a:lnSpc>
                <a:spcPct val="100000"/>
              </a:lnSpc>
              <a:spcBef>
                <a:spcPct val="0"/>
              </a:spcBef>
              <a:buNone/>
            </a:pPr>
            <a:r>
              <a:rPr lang="en-US"/>
              <a:t>Citation avec beaucoup d’impact et une stats comme 42%</a:t>
            </a:r>
            <a:endParaRPr lang="en-ID"/>
          </a:p>
        </p:txBody>
      </p:sp>
      <p:sp>
        <p:nvSpPr>
          <p:cNvPr id="10" name="Rectangle 9">
            <a:extLst>
              <a:ext uri="{FF2B5EF4-FFF2-40B4-BE49-F238E27FC236}">
                <a16:creationId xmlns:a16="http://schemas.microsoft.com/office/drawing/2014/main" id="{54AD2742-8D34-B24D-BD07-8F754FEC6428}"/>
              </a:ext>
            </a:extLst>
          </p:cNvPr>
          <p:cNvSpPr/>
          <p:nvPr/>
        </p:nvSpPr>
        <p:spPr>
          <a:xfrm flipV="1">
            <a:off x="1" y="1035563"/>
            <a:ext cx="1302706" cy="4786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8" name="Text Placeholder 3">
            <a:extLst>
              <a:ext uri="{FF2B5EF4-FFF2-40B4-BE49-F238E27FC236}">
                <a16:creationId xmlns:a16="http://schemas.microsoft.com/office/drawing/2014/main" id="{49072CD6-6EA2-4441-8E69-15D2EE3F552C}"/>
              </a:ext>
            </a:extLst>
          </p:cNvPr>
          <p:cNvSpPr>
            <a:spLocks noGrp="1"/>
          </p:cNvSpPr>
          <p:nvPr>
            <p:ph type="body" sz="quarter" idx="14" hasCustomPrompt="1"/>
          </p:nvPr>
        </p:nvSpPr>
        <p:spPr>
          <a:xfrm>
            <a:off x="2043013" y="1368476"/>
            <a:ext cx="7957330" cy="657225"/>
          </a:xfrm>
        </p:spPr>
        <p:txBody>
          <a:bodyPr vert="horz" lIns="91440" tIns="45720" rIns="91440" bIns="45720" rtlCol="0" anchor="ctr" anchorCtr="0">
            <a:noAutofit/>
          </a:bodyPr>
          <a:lstStyle>
            <a:lvl1pPr>
              <a:buNone/>
              <a:defRPr lang="en-US" sz="1600" cap="all" baseline="0" dirty="0" smtClean="0">
                <a:solidFill>
                  <a:srgbClr val="FFFBFC"/>
                </a:solidFill>
                <a:effectLst>
                  <a:outerShdw blurRad="317500" algn="ctr" rotWithShape="0">
                    <a:prstClr val="black">
                      <a:alpha val="10000"/>
                    </a:prstClr>
                  </a:outerShdw>
                </a:effectLst>
                <a:latin typeface="+mn-lt"/>
                <a:ea typeface="Vollkorn SemiBold" pitchFamily="2" charset="0"/>
                <a:cs typeface="+mj-cs"/>
              </a:defRPr>
            </a:lvl1pPr>
          </a:lstStyle>
          <a:p>
            <a:pPr marL="0" lvl="0">
              <a:lnSpc>
                <a:spcPct val="100000"/>
              </a:lnSpc>
              <a:spcBef>
                <a:spcPct val="0"/>
              </a:spcBef>
              <a:buNone/>
            </a:pPr>
            <a:r>
              <a:rPr lang="en-US" err="1"/>
              <a:t>Surtitre</a:t>
            </a:r>
            <a:r>
              <a:rPr lang="en-US"/>
              <a:t> qui met </a:t>
            </a:r>
            <a:r>
              <a:rPr lang="en-US" err="1"/>
              <a:t>en</a:t>
            </a:r>
            <a:r>
              <a:rPr lang="en-US"/>
              <a:t> contexte – nunito sans, all caps, 16 pt</a:t>
            </a:r>
          </a:p>
        </p:txBody>
      </p:sp>
      <p:pic>
        <p:nvPicPr>
          <p:cNvPr id="2" name="Graphic 1">
            <a:extLst>
              <a:ext uri="{FF2B5EF4-FFF2-40B4-BE49-F238E27FC236}">
                <a16:creationId xmlns:a16="http://schemas.microsoft.com/office/drawing/2014/main" id="{74C92621-9312-00E3-2E4F-456A6C302DA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4" name="Rectangle 3">
            <a:extLst>
              <a:ext uri="{FF2B5EF4-FFF2-40B4-BE49-F238E27FC236}">
                <a16:creationId xmlns:a16="http://schemas.microsoft.com/office/drawing/2014/main" id="{457408B1-1EA0-3DC7-E6FC-1ED50EF26C64}"/>
              </a:ext>
            </a:extLst>
          </p:cNvPr>
          <p:cNvSpPr/>
          <p:nvPr userDrawn="1"/>
        </p:nvSpPr>
        <p:spPr>
          <a:xfrm flipV="1">
            <a:off x="1" y="1035563"/>
            <a:ext cx="1302706" cy="4786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pic>
        <p:nvPicPr>
          <p:cNvPr id="5" name="Graphic 4">
            <a:extLst>
              <a:ext uri="{FF2B5EF4-FFF2-40B4-BE49-F238E27FC236}">
                <a16:creationId xmlns:a16="http://schemas.microsoft.com/office/drawing/2014/main" id="{7697B68E-E35A-218E-AC63-A04EDEDA057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Slide Number Placeholder 14">
            <a:extLst>
              <a:ext uri="{FF2B5EF4-FFF2-40B4-BE49-F238E27FC236}">
                <a16:creationId xmlns:a16="http://schemas.microsoft.com/office/drawing/2014/main" id="{FB8E19EB-30C3-6FEA-C348-2914065AFB98}"/>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2195709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Infographic 3 points (dark)">
    <p:bg>
      <p:bgPr>
        <a:solidFill>
          <a:schemeClr val="tx2"/>
        </a:solidFill>
        <a:effectLst/>
      </p:bgPr>
    </p:bg>
    <p:spTree>
      <p:nvGrpSpPr>
        <p:cNvPr id="1" name=""/>
        <p:cNvGrpSpPr/>
        <p:nvPr/>
      </p:nvGrpSpPr>
      <p:grpSpPr>
        <a:xfrm>
          <a:off x="0" y="0"/>
          <a:ext cx="0" cy="0"/>
          <a:chOff x="0" y="0"/>
          <a:chExt cx="0" cy="0"/>
        </a:xfrm>
      </p:grpSpPr>
      <p:sp>
        <p:nvSpPr>
          <p:cNvPr id="12" name="Freeform 12">
            <a:extLst>
              <a:ext uri="{FF2B5EF4-FFF2-40B4-BE49-F238E27FC236}">
                <a16:creationId xmlns:a16="http://schemas.microsoft.com/office/drawing/2014/main" id="{97090AFF-E14C-D541-BCE9-BE4FBFDCBCC0}"/>
              </a:ext>
            </a:extLst>
          </p:cNvPr>
          <p:cNvSpPr>
            <a:spLocks/>
          </p:cNvSpPr>
          <p:nvPr/>
        </p:nvSpPr>
        <p:spPr bwMode="auto">
          <a:xfrm>
            <a:off x="5570310" y="1870302"/>
            <a:ext cx="1198563" cy="3081338"/>
          </a:xfrm>
          <a:custGeom>
            <a:avLst/>
            <a:gdLst>
              <a:gd name="T0" fmla="*/ 223 w 398"/>
              <a:gd name="T1" fmla="*/ 515 h 1027"/>
              <a:gd name="T2" fmla="*/ 197 w 398"/>
              <a:gd name="T3" fmla="*/ 490 h 1027"/>
              <a:gd name="T4" fmla="*/ 68 w 398"/>
              <a:gd name="T5" fmla="*/ 173 h 1027"/>
              <a:gd name="T6" fmla="*/ 69 w 398"/>
              <a:gd name="T7" fmla="*/ 136 h 1027"/>
              <a:gd name="T8" fmla="*/ 193 w 398"/>
              <a:gd name="T9" fmla="*/ 12 h 1027"/>
              <a:gd name="T10" fmla="*/ 181 w 398"/>
              <a:gd name="T11" fmla="*/ 0 h 1027"/>
              <a:gd name="T12" fmla="*/ 57 w 398"/>
              <a:gd name="T13" fmla="*/ 124 h 1027"/>
              <a:gd name="T14" fmla="*/ 14 w 398"/>
              <a:gd name="T15" fmla="*/ 129 h 1027"/>
              <a:gd name="T16" fmla="*/ 14 w 398"/>
              <a:gd name="T17" fmla="*/ 179 h 1027"/>
              <a:gd name="T18" fmla="*/ 54 w 398"/>
              <a:gd name="T19" fmla="*/ 186 h 1027"/>
              <a:gd name="T20" fmla="*/ 178 w 398"/>
              <a:gd name="T21" fmla="*/ 490 h 1027"/>
              <a:gd name="T22" fmla="*/ 154 w 398"/>
              <a:gd name="T23" fmla="*/ 524 h 1027"/>
              <a:gd name="T24" fmla="*/ 177 w 398"/>
              <a:gd name="T25" fmla="*/ 557 h 1027"/>
              <a:gd name="T26" fmla="*/ 56 w 398"/>
              <a:gd name="T27" fmla="*/ 842 h 1027"/>
              <a:gd name="T28" fmla="*/ 14 w 398"/>
              <a:gd name="T29" fmla="*/ 848 h 1027"/>
              <a:gd name="T30" fmla="*/ 14 w 398"/>
              <a:gd name="T31" fmla="*/ 898 h 1027"/>
              <a:gd name="T32" fmla="*/ 57 w 398"/>
              <a:gd name="T33" fmla="*/ 903 h 1027"/>
              <a:gd name="T34" fmla="*/ 181 w 398"/>
              <a:gd name="T35" fmla="*/ 1027 h 1027"/>
              <a:gd name="T36" fmla="*/ 193 w 398"/>
              <a:gd name="T37" fmla="*/ 1015 h 1027"/>
              <a:gd name="T38" fmla="*/ 69 w 398"/>
              <a:gd name="T39" fmla="*/ 891 h 1027"/>
              <a:gd name="T40" fmla="*/ 69 w 398"/>
              <a:gd name="T41" fmla="*/ 855 h 1027"/>
              <a:gd name="T42" fmla="*/ 196 w 398"/>
              <a:gd name="T43" fmla="*/ 559 h 1027"/>
              <a:gd name="T44" fmla="*/ 223 w 398"/>
              <a:gd name="T45" fmla="*/ 532 h 1027"/>
              <a:gd name="T46" fmla="*/ 398 w 398"/>
              <a:gd name="T47" fmla="*/ 532 h 1027"/>
              <a:gd name="T48" fmla="*/ 398 w 398"/>
              <a:gd name="T49" fmla="*/ 515 h 1027"/>
              <a:gd name="T50" fmla="*/ 223 w 398"/>
              <a:gd name="T51" fmla="*/ 515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8" h="1027">
                <a:moveTo>
                  <a:pt x="223" y="515"/>
                </a:moveTo>
                <a:cubicBezTo>
                  <a:pt x="220" y="503"/>
                  <a:pt x="210" y="493"/>
                  <a:pt x="197" y="490"/>
                </a:cubicBezTo>
                <a:cubicBezTo>
                  <a:pt x="191" y="369"/>
                  <a:pt x="144" y="259"/>
                  <a:pt x="68" y="173"/>
                </a:cubicBezTo>
                <a:cubicBezTo>
                  <a:pt x="76" y="162"/>
                  <a:pt x="76" y="148"/>
                  <a:pt x="69" y="136"/>
                </a:cubicBezTo>
                <a:cubicBezTo>
                  <a:pt x="193" y="12"/>
                  <a:pt x="193" y="12"/>
                  <a:pt x="193" y="12"/>
                </a:cubicBezTo>
                <a:cubicBezTo>
                  <a:pt x="181" y="0"/>
                  <a:pt x="181" y="0"/>
                  <a:pt x="181" y="0"/>
                </a:cubicBezTo>
                <a:cubicBezTo>
                  <a:pt x="57" y="124"/>
                  <a:pt x="57" y="124"/>
                  <a:pt x="57" y="124"/>
                </a:cubicBezTo>
                <a:cubicBezTo>
                  <a:pt x="43" y="116"/>
                  <a:pt x="25" y="118"/>
                  <a:pt x="14" y="129"/>
                </a:cubicBezTo>
                <a:cubicBezTo>
                  <a:pt x="0" y="143"/>
                  <a:pt x="0" y="165"/>
                  <a:pt x="14" y="179"/>
                </a:cubicBezTo>
                <a:cubicBezTo>
                  <a:pt x="25" y="190"/>
                  <a:pt x="41" y="192"/>
                  <a:pt x="54" y="186"/>
                </a:cubicBezTo>
                <a:cubicBezTo>
                  <a:pt x="126" y="268"/>
                  <a:pt x="172" y="374"/>
                  <a:pt x="178" y="490"/>
                </a:cubicBezTo>
                <a:cubicBezTo>
                  <a:pt x="164" y="495"/>
                  <a:pt x="154" y="508"/>
                  <a:pt x="154" y="524"/>
                </a:cubicBezTo>
                <a:cubicBezTo>
                  <a:pt x="154" y="539"/>
                  <a:pt x="163" y="552"/>
                  <a:pt x="177" y="557"/>
                </a:cubicBezTo>
                <a:cubicBezTo>
                  <a:pt x="167" y="666"/>
                  <a:pt x="123" y="764"/>
                  <a:pt x="56" y="842"/>
                </a:cubicBezTo>
                <a:cubicBezTo>
                  <a:pt x="42" y="835"/>
                  <a:pt x="25" y="837"/>
                  <a:pt x="14" y="848"/>
                </a:cubicBezTo>
                <a:cubicBezTo>
                  <a:pt x="0" y="862"/>
                  <a:pt x="0" y="884"/>
                  <a:pt x="14" y="898"/>
                </a:cubicBezTo>
                <a:cubicBezTo>
                  <a:pt x="26" y="910"/>
                  <a:pt x="44" y="912"/>
                  <a:pt x="57" y="903"/>
                </a:cubicBezTo>
                <a:cubicBezTo>
                  <a:pt x="181" y="1027"/>
                  <a:pt x="181" y="1027"/>
                  <a:pt x="181" y="1027"/>
                </a:cubicBezTo>
                <a:cubicBezTo>
                  <a:pt x="193" y="1015"/>
                  <a:pt x="193" y="1015"/>
                  <a:pt x="193" y="1015"/>
                </a:cubicBezTo>
                <a:cubicBezTo>
                  <a:pt x="69" y="891"/>
                  <a:pt x="69" y="891"/>
                  <a:pt x="69" y="891"/>
                </a:cubicBezTo>
                <a:cubicBezTo>
                  <a:pt x="76" y="880"/>
                  <a:pt x="76" y="866"/>
                  <a:pt x="69" y="855"/>
                </a:cubicBezTo>
                <a:cubicBezTo>
                  <a:pt x="140" y="774"/>
                  <a:pt x="186" y="672"/>
                  <a:pt x="196" y="559"/>
                </a:cubicBezTo>
                <a:cubicBezTo>
                  <a:pt x="209" y="556"/>
                  <a:pt x="220" y="546"/>
                  <a:pt x="223" y="532"/>
                </a:cubicBezTo>
                <a:cubicBezTo>
                  <a:pt x="398" y="532"/>
                  <a:pt x="398" y="532"/>
                  <a:pt x="398" y="532"/>
                </a:cubicBezTo>
                <a:cubicBezTo>
                  <a:pt x="398" y="515"/>
                  <a:pt x="398" y="515"/>
                  <a:pt x="398" y="515"/>
                </a:cubicBezTo>
                <a:lnTo>
                  <a:pt x="223" y="515"/>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ID">
              <a:latin typeface="+mn-lt"/>
            </a:endParaRPr>
          </a:p>
        </p:txBody>
      </p:sp>
      <p:sp>
        <p:nvSpPr>
          <p:cNvPr id="14" name="Oval 13">
            <a:extLst>
              <a:ext uri="{FF2B5EF4-FFF2-40B4-BE49-F238E27FC236}">
                <a16:creationId xmlns:a16="http://schemas.microsoft.com/office/drawing/2014/main" id="{9AFBE7B1-0C87-C048-B9C5-883EDDB7CCCD}"/>
              </a:ext>
            </a:extLst>
          </p:cNvPr>
          <p:cNvSpPr/>
          <p:nvPr/>
        </p:nvSpPr>
        <p:spPr>
          <a:xfrm>
            <a:off x="5858242" y="1251770"/>
            <a:ext cx="864000" cy="864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15" name="Oval 14">
            <a:extLst>
              <a:ext uri="{FF2B5EF4-FFF2-40B4-BE49-F238E27FC236}">
                <a16:creationId xmlns:a16="http://schemas.microsoft.com/office/drawing/2014/main" id="{C37EF755-DB09-0344-A24A-AFD117E37023}"/>
              </a:ext>
            </a:extLst>
          </p:cNvPr>
          <p:cNvSpPr/>
          <p:nvPr/>
        </p:nvSpPr>
        <p:spPr>
          <a:xfrm>
            <a:off x="6592210" y="2978971"/>
            <a:ext cx="864000" cy="864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16" name="Oval 15">
            <a:extLst>
              <a:ext uri="{FF2B5EF4-FFF2-40B4-BE49-F238E27FC236}">
                <a16:creationId xmlns:a16="http://schemas.microsoft.com/office/drawing/2014/main" id="{9FA6BA8E-DF91-3F45-B865-6E4BCF025B8D}"/>
              </a:ext>
            </a:extLst>
          </p:cNvPr>
          <p:cNvSpPr/>
          <p:nvPr/>
        </p:nvSpPr>
        <p:spPr>
          <a:xfrm>
            <a:off x="5918567" y="4714108"/>
            <a:ext cx="864000" cy="864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35" name="Oval 34">
            <a:extLst>
              <a:ext uri="{FF2B5EF4-FFF2-40B4-BE49-F238E27FC236}">
                <a16:creationId xmlns:a16="http://schemas.microsoft.com/office/drawing/2014/main" id="{F5AA7565-47A3-2D40-81B5-D06D161B5052}"/>
              </a:ext>
            </a:extLst>
          </p:cNvPr>
          <p:cNvSpPr>
            <a:spLocks noChangeArrowheads="1"/>
          </p:cNvSpPr>
          <p:nvPr/>
        </p:nvSpPr>
        <p:spPr bwMode="auto">
          <a:xfrm>
            <a:off x="5966242" y="1355802"/>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6" name="Oval 35">
            <a:extLst>
              <a:ext uri="{FF2B5EF4-FFF2-40B4-BE49-F238E27FC236}">
                <a16:creationId xmlns:a16="http://schemas.microsoft.com/office/drawing/2014/main" id="{100AF642-7B8C-D042-AD78-A564F29E5BBF}"/>
              </a:ext>
            </a:extLst>
          </p:cNvPr>
          <p:cNvSpPr>
            <a:spLocks noChangeArrowheads="1"/>
          </p:cNvSpPr>
          <p:nvPr/>
        </p:nvSpPr>
        <p:spPr bwMode="auto">
          <a:xfrm>
            <a:off x="6700210" y="3086971"/>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7" name="Oval 36">
            <a:extLst>
              <a:ext uri="{FF2B5EF4-FFF2-40B4-BE49-F238E27FC236}">
                <a16:creationId xmlns:a16="http://schemas.microsoft.com/office/drawing/2014/main" id="{343DDF32-CEDF-F947-9529-CB1BC08B6436}"/>
              </a:ext>
            </a:extLst>
          </p:cNvPr>
          <p:cNvSpPr>
            <a:spLocks noChangeArrowheads="1"/>
          </p:cNvSpPr>
          <p:nvPr/>
        </p:nvSpPr>
        <p:spPr bwMode="auto">
          <a:xfrm>
            <a:off x="6026567" y="4826162"/>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 name="Text Placeholder 3">
            <a:extLst>
              <a:ext uri="{FF2B5EF4-FFF2-40B4-BE49-F238E27FC236}">
                <a16:creationId xmlns:a16="http://schemas.microsoft.com/office/drawing/2014/main" id="{FCE7F10F-8B51-1748-823C-17DD1E165588}"/>
              </a:ext>
            </a:extLst>
          </p:cNvPr>
          <p:cNvSpPr>
            <a:spLocks noGrp="1"/>
          </p:cNvSpPr>
          <p:nvPr>
            <p:ph type="body" sz="quarter" idx="13" hasCustomPrompt="1"/>
          </p:nvPr>
        </p:nvSpPr>
        <p:spPr>
          <a:xfrm>
            <a:off x="6885117" y="1536232"/>
            <a:ext cx="3989965" cy="284693"/>
          </a:xfrm>
          <a:noFill/>
        </p:spPr>
        <p:txBody>
          <a:bodyPr wrap="square" lIns="187200" tIns="0" rIns="0" bIns="0" rtlCol="0" anchor="ctr">
            <a:noAutofit/>
          </a:bodyPr>
          <a:lstStyle>
            <a:lvl1pPr>
              <a:buNone/>
              <a:defRPr lang="en-US" sz="2000" dirty="0" smtClean="0">
                <a:solidFill>
                  <a:schemeClr val="bg1"/>
                </a:solidFill>
                <a:latin typeface="+mn-lt"/>
              </a:defRPr>
            </a:lvl1pPr>
          </a:lstStyle>
          <a:p>
            <a:pPr marL="0" lvl="0"/>
            <a:r>
              <a:rPr lang="en-US"/>
              <a:t>Point </a:t>
            </a:r>
            <a:r>
              <a:rPr lang="en-US" err="1"/>
              <a:t>numero</a:t>
            </a:r>
            <a:r>
              <a:rPr lang="en-US"/>
              <a:t> uno</a:t>
            </a:r>
          </a:p>
        </p:txBody>
      </p:sp>
      <p:sp>
        <p:nvSpPr>
          <p:cNvPr id="31" name="Text Placeholder 3">
            <a:extLst>
              <a:ext uri="{FF2B5EF4-FFF2-40B4-BE49-F238E27FC236}">
                <a16:creationId xmlns:a16="http://schemas.microsoft.com/office/drawing/2014/main" id="{32D06412-A46C-B840-8599-8BB39280AD7F}"/>
              </a:ext>
            </a:extLst>
          </p:cNvPr>
          <p:cNvSpPr>
            <a:spLocks noGrp="1"/>
          </p:cNvSpPr>
          <p:nvPr>
            <p:ph type="body" sz="quarter" idx="14" hasCustomPrompt="1"/>
          </p:nvPr>
        </p:nvSpPr>
        <p:spPr>
          <a:xfrm>
            <a:off x="7618210" y="3275767"/>
            <a:ext cx="3989965" cy="284693"/>
          </a:xfrm>
          <a:noFill/>
        </p:spPr>
        <p:txBody>
          <a:bodyPr wrap="square" lIns="187200" tIns="0" rIns="0" bIns="0" rtlCol="0" anchor="ctr">
            <a:noAutofit/>
          </a:bodyPr>
          <a:lstStyle>
            <a:lvl1pPr>
              <a:buNone/>
              <a:defRPr lang="en-US" sz="2000" dirty="0" smtClean="0">
                <a:solidFill>
                  <a:schemeClr val="bg1"/>
                </a:solidFill>
                <a:latin typeface="+mn-lt"/>
              </a:defRPr>
            </a:lvl1pPr>
          </a:lstStyle>
          <a:p>
            <a:pPr marL="0" lvl="0"/>
            <a:r>
              <a:rPr lang="en-US"/>
              <a:t>Point </a:t>
            </a:r>
            <a:r>
              <a:rPr lang="en-US" err="1"/>
              <a:t>numero</a:t>
            </a:r>
            <a:r>
              <a:rPr lang="en-US"/>
              <a:t> </a:t>
            </a:r>
            <a:r>
              <a:rPr lang="en-US" err="1"/>
              <a:t>deuzio</a:t>
            </a:r>
            <a:endParaRPr lang="en-US"/>
          </a:p>
        </p:txBody>
      </p:sp>
      <p:sp>
        <p:nvSpPr>
          <p:cNvPr id="32" name="Text Placeholder 3">
            <a:extLst>
              <a:ext uri="{FF2B5EF4-FFF2-40B4-BE49-F238E27FC236}">
                <a16:creationId xmlns:a16="http://schemas.microsoft.com/office/drawing/2014/main" id="{E5B3B5CB-24AD-CC48-B7B0-FB0A76CEB83F}"/>
              </a:ext>
            </a:extLst>
          </p:cNvPr>
          <p:cNvSpPr>
            <a:spLocks noGrp="1"/>
          </p:cNvSpPr>
          <p:nvPr>
            <p:ph type="body" sz="quarter" idx="15" hasCustomPrompt="1"/>
          </p:nvPr>
        </p:nvSpPr>
        <p:spPr>
          <a:xfrm>
            <a:off x="6935578" y="5001017"/>
            <a:ext cx="3989965" cy="284693"/>
          </a:xfrm>
          <a:noFill/>
        </p:spPr>
        <p:txBody>
          <a:bodyPr wrap="square" lIns="187200" tIns="0" rIns="0" bIns="0" rtlCol="0" anchor="ctr">
            <a:noAutofit/>
          </a:bodyPr>
          <a:lstStyle>
            <a:lvl1pPr>
              <a:buNone/>
              <a:defRPr lang="en-US" sz="2000" dirty="0" smtClean="0">
                <a:solidFill>
                  <a:schemeClr val="bg1"/>
                </a:solidFill>
                <a:latin typeface="+mn-lt"/>
              </a:defRPr>
            </a:lvl1pPr>
          </a:lstStyle>
          <a:p>
            <a:pPr marL="0" lvl="0"/>
            <a:r>
              <a:rPr lang="en-US"/>
              <a:t>Point </a:t>
            </a:r>
            <a:r>
              <a:rPr lang="en-US" err="1"/>
              <a:t>numero</a:t>
            </a:r>
            <a:r>
              <a:rPr lang="en-US"/>
              <a:t> tercio</a:t>
            </a:r>
          </a:p>
        </p:txBody>
      </p:sp>
      <p:sp>
        <p:nvSpPr>
          <p:cNvPr id="6" name="Picture Placeholder 5">
            <a:extLst>
              <a:ext uri="{FF2B5EF4-FFF2-40B4-BE49-F238E27FC236}">
                <a16:creationId xmlns:a16="http://schemas.microsoft.com/office/drawing/2014/main" id="{0F6F6B1F-1096-2A4C-9F75-CA96568D268B}"/>
              </a:ext>
            </a:extLst>
          </p:cNvPr>
          <p:cNvSpPr>
            <a:spLocks noGrp="1"/>
          </p:cNvSpPr>
          <p:nvPr>
            <p:ph type="pic" sz="quarter" idx="16" hasCustomPrompt="1"/>
          </p:nvPr>
        </p:nvSpPr>
        <p:spPr>
          <a:xfrm>
            <a:off x="6074242" y="1470066"/>
            <a:ext cx="432000" cy="432000"/>
          </a:xfrm>
        </p:spPr>
        <p:txBody>
          <a:bodyPr anchor="ctr">
            <a:noAutofit/>
          </a:bodyPr>
          <a:lstStyle>
            <a:lvl1pPr algn="ctr">
              <a:buNone/>
              <a:defRPr sz="900">
                <a:solidFill>
                  <a:schemeClr val="bg1"/>
                </a:solidFill>
                <a:latin typeface="+mn-lt"/>
              </a:defRPr>
            </a:lvl1pPr>
          </a:lstStyle>
          <a:p>
            <a:r>
              <a:rPr lang="fr-CA" err="1"/>
              <a:t>Icon</a:t>
            </a:r>
            <a:endParaRPr lang="fr-CA"/>
          </a:p>
        </p:txBody>
      </p:sp>
      <p:sp>
        <p:nvSpPr>
          <p:cNvPr id="33" name="Picture Placeholder 5">
            <a:extLst>
              <a:ext uri="{FF2B5EF4-FFF2-40B4-BE49-F238E27FC236}">
                <a16:creationId xmlns:a16="http://schemas.microsoft.com/office/drawing/2014/main" id="{47C324E6-CA3F-4C49-A975-D7D3CE494180}"/>
              </a:ext>
            </a:extLst>
          </p:cNvPr>
          <p:cNvSpPr>
            <a:spLocks noGrp="1"/>
          </p:cNvSpPr>
          <p:nvPr>
            <p:ph type="pic" sz="quarter" idx="17" hasCustomPrompt="1"/>
          </p:nvPr>
        </p:nvSpPr>
        <p:spPr>
          <a:xfrm>
            <a:off x="6808210" y="3202113"/>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34" name="Picture Placeholder 5">
            <a:extLst>
              <a:ext uri="{FF2B5EF4-FFF2-40B4-BE49-F238E27FC236}">
                <a16:creationId xmlns:a16="http://schemas.microsoft.com/office/drawing/2014/main" id="{63335112-DA21-3844-B8F8-73EB9FF611E6}"/>
              </a:ext>
            </a:extLst>
          </p:cNvPr>
          <p:cNvSpPr>
            <a:spLocks noGrp="1"/>
          </p:cNvSpPr>
          <p:nvPr>
            <p:ph type="pic" sz="quarter" idx="18" hasCustomPrompt="1"/>
          </p:nvPr>
        </p:nvSpPr>
        <p:spPr>
          <a:xfrm>
            <a:off x="6140542" y="4934162"/>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3" name="Title 2">
            <a:extLst>
              <a:ext uri="{FF2B5EF4-FFF2-40B4-BE49-F238E27FC236}">
                <a16:creationId xmlns:a16="http://schemas.microsoft.com/office/drawing/2014/main" id="{F6855BB9-FEA7-DE43-8FF9-2C3A95F3EF00}"/>
              </a:ext>
            </a:extLst>
          </p:cNvPr>
          <p:cNvSpPr>
            <a:spLocks noGrp="1"/>
          </p:cNvSpPr>
          <p:nvPr>
            <p:ph type="title" hasCustomPrompt="1"/>
          </p:nvPr>
        </p:nvSpPr>
        <p:spPr>
          <a:xfrm>
            <a:off x="371475" y="2810806"/>
            <a:ext cx="4860623" cy="1200329"/>
          </a:xfrm>
        </p:spPr>
        <p:txBody>
          <a:bodyPr>
            <a:noAutofit/>
          </a:bodyPr>
          <a:lstStyle>
            <a:lvl1pPr algn="r">
              <a:defRPr sz="4000">
                <a:solidFill>
                  <a:schemeClr val="bg1"/>
                </a:solidFill>
              </a:defRPr>
            </a:lvl1pPr>
          </a:lstStyle>
          <a:p>
            <a:r>
              <a:rPr lang="en-US"/>
              <a:t>Le </a:t>
            </a:r>
            <a:r>
              <a:rPr lang="en-US" err="1"/>
              <a:t>titre</a:t>
            </a:r>
            <a:r>
              <a:rPr lang="en-US"/>
              <a:t> de </a:t>
            </a:r>
            <a:r>
              <a:rPr lang="en-US" err="1"/>
              <a:t>votre</a:t>
            </a:r>
            <a:r>
              <a:rPr lang="en-US"/>
              <a:t> infographique</a:t>
            </a:r>
            <a:endParaRPr lang="fr-CA"/>
          </a:p>
        </p:txBody>
      </p:sp>
      <p:pic>
        <p:nvPicPr>
          <p:cNvPr id="5" name="Graphic 4">
            <a:extLst>
              <a:ext uri="{FF2B5EF4-FFF2-40B4-BE49-F238E27FC236}">
                <a16:creationId xmlns:a16="http://schemas.microsoft.com/office/drawing/2014/main" id="{42418EF3-59FF-A839-2921-BAF0380EDAC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 y="6356667"/>
            <a:ext cx="1537200" cy="275908"/>
          </a:xfrm>
          <a:prstGeom prst="rect">
            <a:avLst/>
          </a:prstGeom>
        </p:spPr>
      </p:pic>
      <p:sp>
        <p:nvSpPr>
          <p:cNvPr id="2" name="Freeform 12">
            <a:extLst>
              <a:ext uri="{FF2B5EF4-FFF2-40B4-BE49-F238E27FC236}">
                <a16:creationId xmlns:a16="http://schemas.microsoft.com/office/drawing/2014/main" id="{9919F5B5-0F1D-FA20-BE18-DCEC14DB6EAF}"/>
              </a:ext>
            </a:extLst>
          </p:cNvPr>
          <p:cNvSpPr>
            <a:spLocks/>
          </p:cNvSpPr>
          <p:nvPr userDrawn="1"/>
        </p:nvSpPr>
        <p:spPr bwMode="auto">
          <a:xfrm>
            <a:off x="5570310" y="1870302"/>
            <a:ext cx="1198563" cy="3081338"/>
          </a:xfrm>
          <a:custGeom>
            <a:avLst/>
            <a:gdLst>
              <a:gd name="T0" fmla="*/ 223 w 398"/>
              <a:gd name="T1" fmla="*/ 515 h 1027"/>
              <a:gd name="T2" fmla="*/ 197 w 398"/>
              <a:gd name="T3" fmla="*/ 490 h 1027"/>
              <a:gd name="T4" fmla="*/ 68 w 398"/>
              <a:gd name="T5" fmla="*/ 173 h 1027"/>
              <a:gd name="T6" fmla="*/ 69 w 398"/>
              <a:gd name="T7" fmla="*/ 136 h 1027"/>
              <a:gd name="T8" fmla="*/ 193 w 398"/>
              <a:gd name="T9" fmla="*/ 12 h 1027"/>
              <a:gd name="T10" fmla="*/ 181 w 398"/>
              <a:gd name="T11" fmla="*/ 0 h 1027"/>
              <a:gd name="T12" fmla="*/ 57 w 398"/>
              <a:gd name="T13" fmla="*/ 124 h 1027"/>
              <a:gd name="T14" fmla="*/ 14 w 398"/>
              <a:gd name="T15" fmla="*/ 129 h 1027"/>
              <a:gd name="T16" fmla="*/ 14 w 398"/>
              <a:gd name="T17" fmla="*/ 179 h 1027"/>
              <a:gd name="T18" fmla="*/ 54 w 398"/>
              <a:gd name="T19" fmla="*/ 186 h 1027"/>
              <a:gd name="T20" fmla="*/ 178 w 398"/>
              <a:gd name="T21" fmla="*/ 490 h 1027"/>
              <a:gd name="T22" fmla="*/ 154 w 398"/>
              <a:gd name="T23" fmla="*/ 524 h 1027"/>
              <a:gd name="T24" fmla="*/ 177 w 398"/>
              <a:gd name="T25" fmla="*/ 557 h 1027"/>
              <a:gd name="T26" fmla="*/ 56 w 398"/>
              <a:gd name="T27" fmla="*/ 842 h 1027"/>
              <a:gd name="T28" fmla="*/ 14 w 398"/>
              <a:gd name="T29" fmla="*/ 848 h 1027"/>
              <a:gd name="T30" fmla="*/ 14 w 398"/>
              <a:gd name="T31" fmla="*/ 898 h 1027"/>
              <a:gd name="T32" fmla="*/ 57 w 398"/>
              <a:gd name="T33" fmla="*/ 903 h 1027"/>
              <a:gd name="T34" fmla="*/ 181 w 398"/>
              <a:gd name="T35" fmla="*/ 1027 h 1027"/>
              <a:gd name="T36" fmla="*/ 193 w 398"/>
              <a:gd name="T37" fmla="*/ 1015 h 1027"/>
              <a:gd name="T38" fmla="*/ 69 w 398"/>
              <a:gd name="T39" fmla="*/ 891 h 1027"/>
              <a:gd name="T40" fmla="*/ 69 w 398"/>
              <a:gd name="T41" fmla="*/ 855 h 1027"/>
              <a:gd name="T42" fmla="*/ 196 w 398"/>
              <a:gd name="T43" fmla="*/ 559 h 1027"/>
              <a:gd name="T44" fmla="*/ 223 w 398"/>
              <a:gd name="T45" fmla="*/ 532 h 1027"/>
              <a:gd name="T46" fmla="*/ 398 w 398"/>
              <a:gd name="T47" fmla="*/ 532 h 1027"/>
              <a:gd name="T48" fmla="*/ 398 w 398"/>
              <a:gd name="T49" fmla="*/ 515 h 1027"/>
              <a:gd name="T50" fmla="*/ 223 w 398"/>
              <a:gd name="T51" fmla="*/ 515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8" h="1027">
                <a:moveTo>
                  <a:pt x="223" y="515"/>
                </a:moveTo>
                <a:cubicBezTo>
                  <a:pt x="220" y="503"/>
                  <a:pt x="210" y="493"/>
                  <a:pt x="197" y="490"/>
                </a:cubicBezTo>
                <a:cubicBezTo>
                  <a:pt x="191" y="369"/>
                  <a:pt x="144" y="259"/>
                  <a:pt x="68" y="173"/>
                </a:cubicBezTo>
                <a:cubicBezTo>
                  <a:pt x="76" y="162"/>
                  <a:pt x="76" y="148"/>
                  <a:pt x="69" y="136"/>
                </a:cubicBezTo>
                <a:cubicBezTo>
                  <a:pt x="193" y="12"/>
                  <a:pt x="193" y="12"/>
                  <a:pt x="193" y="12"/>
                </a:cubicBezTo>
                <a:cubicBezTo>
                  <a:pt x="181" y="0"/>
                  <a:pt x="181" y="0"/>
                  <a:pt x="181" y="0"/>
                </a:cubicBezTo>
                <a:cubicBezTo>
                  <a:pt x="57" y="124"/>
                  <a:pt x="57" y="124"/>
                  <a:pt x="57" y="124"/>
                </a:cubicBezTo>
                <a:cubicBezTo>
                  <a:pt x="43" y="116"/>
                  <a:pt x="25" y="118"/>
                  <a:pt x="14" y="129"/>
                </a:cubicBezTo>
                <a:cubicBezTo>
                  <a:pt x="0" y="143"/>
                  <a:pt x="0" y="165"/>
                  <a:pt x="14" y="179"/>
                </a:cubicBezTo>
                <a:cubicBezTo>
                  <a:pt x="25" y="190"/>
                  <a:pt x="41" y="192"/>
                  <a:pt x="54" y="186"/>
                </a:cubicBezTo>
                <a:cubicBezTo>
                  <a:pt x="126" y="268"/>
                  <a:pt x="172" y="374"/>
                  <a:pt x="178" y="490"/>
                </a:cubicBezTo>
                <a:cubicBezTo>
                  <a:pt x="164" y="495"/>
                  <a:pt x="154" y="508"/>
                  <a:pt x="154" y="524"/>
                </a:cubicBezTo>
                <a:cubicBezTo>
                  <a:pt x="154" y="539"/>
                  <a:pt x="163" y="552"/>
                  <a:pt x="177" y="557"/>
                </a:cubicBezTo>
                <a:cubicBezTo>
                  <a:pt x="167" y="666"/>
                  <a:pt x="123" y="764"/>
                  <a:pt x="56" y="842"/>
                </a:cubicBezTo>
                <a:cubicBezTo>
                  <a:pt x="42" y="835"/>
                  <a:pt x="25" y="837"/>
                  <a:pt x="14" y="848"/>
                </a:cubicBezTo>
                <a:cubicBezTo>
                  <a:pt x="0" y="862"/>
                  <a:pt x="0" y="884"/>
                  <a:pt x="14" y="898"/>
                </a:cubicBezTo>
                <a:cubicBezTo>
                  <a:pt x="26" y="910"/>
                  <a:pt x="44" y="912"/>
                  <a:pt x="57" y="903"/>
                </a:cubicBezTo>
                <a:cubicBezTo>
                  <a:pt x="181" y="1027"/>
                  <a:pt x="181" y="1027"/>
                  <a:pt x="181" y="1027"/>
                </a:cubicBezTo>
                <a:cubicBezTo>
                  <a:pt x="193" y="1015"/>
                  <a:pt x="193" y="1015"/>
                  <a:pt x="193" y="1015"/>
                </a:cubicBezTo>
                <a:cubicBezTo>
                  <a:pt x="69" y="891"/>
                  <a:pt x="69" y="891"/>
                  <a:pt x="69" y="891"/>
                </a:cubicBezTo>
                <a:cubicBezTo>
                  <a:pt x="76" y="880"/>
                  <a:pt x="76" y="866"/>
                  <a:pt x="69" y="855"/>
                </a:cubicBezTo>
                <a:cubicBezTo>
                  <a:pt x="140" y="774"/>
                  <a:pt x="186" y="672"/>
                  <a:pt x="196" y="559"/>
                </a:cubicBezTo>
                <a:cubicBezTo>
                  <a:pt x="209" y="556"/>
                  <a:pt x="220" y="546"/>
                  <a:pt x="223" y="532"/>
                </a:cubicBezTo>
                <a:cubicBezTo>
                  <a:pt x="398" y="532"/>
                  <a:pt x="398" y="532"/>
                  <a:pt x="398" y="532"/>
                </a:cubicBezTo>
                <a:cubicBezTo>
                  <a:pt x="398" y="515"/>
                  <a:pt x="398" y="515"/>
                  <a:pt x="398" y="515"/>
                </a:cubicBezTo>
                <a:lnTo>
                  <a:pt x="223" y="515"/>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ID">
              <a:latin typeface="+mn-lt"/>
            </a:endParaRPr>
          </a:p>
        </p:txBody>
      </p:sp>
      <p:sp>
        <p:nvSpPr>
          <p:cNvPr id="7" name="Oval 6">
            <a:extLst>
              <a:ext uri="{FF2B5EF4-FFF2-40B4-BE49-F238E27FC236}">
                <a16:creationId xmlns:a16="http://schemas.microsoft.com/office/drawing/2014/main" id="{87D06FDF-2C0F-1D8C-1FD1-58007DFA3D20}"/>
              </a:ext>
            </a:extLst>
          </p:cNvPr>
          <p:cNvSpPr/>
          <p:nvPr userDrawn="1"/>
        </p:nvSpPr>
        <p:spPr>
          <a:xfrm>
            <a:off x="5858242" y="1251770"/>
            <a:ext cx="864000" cy="864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8" name="Oval 7">
            <a:extLst>
              <a:ext uri="{FF2B5EF4-FFF2-40B4-BE49-F238E27FC236}">
                <a16:creationId xmlns:a16="http://schemas.microsoft.com/office/drawing/2014/main" id="{A6C16E39-CC2C-C50A-AA49-B27037549708}"/>
              </a:ext>
            </a:extLst>
          </p:cNvPr>
          <p:cNvSpPr/>
          <p:nvPr userDrawn="1"/>
        </p:nvSpPr>
        <p:spPr>
          <a:xfrm>
            <a:off x="6592210" y="2978971"/>
            <a:ext cx="864000" cy="864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9" name="Oval 8">
            <a:extLst>
              <a:ext uri="{FF2B5EF4-FFF2-40B4-BE49-F238E27FC236}">
                <a16:creationId xmlns:a16="http://schemas.microsoft.com/office/drawing/2014/main" id="{540C13B5-497A-BD84-8CA1-F03F81075862}"/>
              </a:ext>
            </a:extLst>
          </p:cNvPr>
          <p:cNvSpPr/>
          <p:nvPr userDrawn="1"/>
        </p:nvSpPr>
        <p:spPr>
          <a:xfrm>
            <a:off x="5918567" y="4714108"/>
            <a:ext cx="864000" cy="864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latin typeface="+mn-lt"/>
            </a:endParaRPr>
          </a:p>
        </p:txBody>
      </p:sp>
      <p:sp>
        <p:nvSpPr>
          <p:cNvPr id="10" name="Oval 9">
            <a:extLst>
              <a:ext uri="{FF2B5EF4-FFF2-40B4-BE49-F238E27FC236}">
                <a16:creationId xmlns:a16="http://schemas.microsoft.com/office/drawing/2014/main" id="{886DCC2D-1A01-07E4-DCDE-650D213FAC00}"/>
              </a:ext>
            </a:extLst>
          </p:cNvPr>
          <p:cNvSpPr>
            <a:spLocks noChangeArrowheads="1"/>
          </p:cNvSpPr>
          <p:nvPr userDrawn="1"/>
        </p:nvSpPr>
        <p:spPr bwMode="auto">
          <a:xfrm>
            <a:off x="5966242" y="1355802"/>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1" name="Oval 10">
            <a:extLst>
              <a:ext uri="{FF2B5EF4-FFF2-40B4-BE49-F238E27FC236}">
                <a16:creationId xmlns:a16="http://schemas.microsoft.com/office/drawing/2014/main" id="{32CB776D-1505-AB5E-AAFA-7AB4DFCAE371}"/>
              </a:ext>
            </a:extLst>
          </p:cNvPr>
          <p:cNvSpPr>
            <a:spLocks noChangeArrowheads="1"/>
          </p:cNvSpPr>
          <p:nvPr userDrawn="1"/>
        </p:nvSpPr>
        <p:spPr bwMode="auto">
          <a:xfrm>
            <a:off x="6700210" y="3086971"/>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3" name="Oval 12">
            <a:extLst>
              <a:ext uri="{FF2B5EF4-FFF2-40B4-BE49-F238E27FC236}">
                <a16:creationId xmlns:a16="http://schemas.microsoft.com/office/drawing/2014/main" id="{018EC5FA-76F6-7E5F-67B0-6A6530E10681}"/>
              </a:ext>
            </a:extLst>
          </p:cNvPr>
          <p:cNvSpPr>
            <a:spLocks noChangeArrowheads="1"/>
          </p:cNvSpPr>
          <p:nvPr userDrawn="1"/>
        </p:nvSpPr>
        <p:spPr bwMode="auto">
          <a:xfrm>
            <a:off x="6026567" y="4826162"/>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pic>
        <p:nvPicPr>
          <p:cNvPr id="17" name="Graphic 16">
            <a:extLst>
              <a:ext uri="{FF2B5EF4-FFF2-40B4-BE49-F238E27FC236}">
                <a16:creationId xmlns:a16="http://schemas.microsoft.com/office/drawing/2014/main" id="{D4619EBF-7102-ECBF-83DC-D1C26BD5CF9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 y="6356667"/>
            <a:ext cx="1537200" cy="275908"/>
          </a:xfrm>
          <a:prstGeom prst="rect">
            <a:avLst/>
          </a:prstGeom>
        </p:spPr>
      </p:pic>
      <p:sp>
        <p:nvSpPr>
          <p:cNvPr id="19" name="Slide Number Placeholder 14">
            <a:extLst>
              <a:ext uri="{FF2B5EF4-FFF2-40B4-BE49-F238E27FC236}">
                <a16:creationId xmlns:a16="http://schemas.microsoft.com/office/drawing/2014/main" id="{9D16D315-1696-1D83-E23D-696828D0A489}"/>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46392086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nfographic 4 points (dark)">
    <p:bg>
      <p:bgPr>
        <a:solidFill>
          <a:schemeClr val="tx2"/>
        </a:solidFill>
        <a:effectLst/>
      </p:bgPr>
    </p:bg>
    <p:spTree>
      <p:nvGrpSpPr>
        <p:cNvPr id="1" name=""/>
        <p:cNvGrpSpPr/>
        <p:nvPr/>
      </p:nvGrpSpPr>
      <p:grpSpPr>
        <a:xfrm>
          <a:off x="0" y="0"/>
          <a:ext cx="0" cy="0"/>
          <a:chOff x="0" y="0"/>
          <a:chExt cx="0" cy="0"/>
        </a:xfrm>
      </p:grpSpPr>
      <p:sp>
        <p:nvSpPr>
          <p:cNvPr id="60" name="Text Placeholder 3">
            <a:extLst>
              <a:ext uri="{FF2B5EF4-FFF2-40B4-BE49-F238E27FC236}">
                <a16:creationId xmlns:a16="http://schemas.microsoft.com/office/drawing/2014/main" id="{90A855CA-A98A-8F44-B2EE-0A55195080AE}"/>
              </a:ext>
            </a:extLst>
          </p:cNvPr>
          <p:cNvSpPr>
            <a:spLocks noGrp="1"/>
          </p:cNvSpPr>
          <p:nvPr>
            <p:ph type="body" sz="quarter" idx="16" hasCustomPrompt="1"/>
          </p:nvPr>
        </p:nvSpPr>
        <p:spPr>
          <a:xfrm>
            <a:off x="6832979" y="5306113"/>
            <a:ext cx="3989965" cy="284693"/>
          </a:xfrm>
          <a:noFill/>
        </p:spPr>
        <p:txBody>
          <a:bodyPr wrap="square" lIns="187200" tIns="0" rIns="0" bIns="0" rtlCol="0" anchor="ctr">
            <a:noAutofit/>
          </a:bodyPr>
          <a:lstStyle>
            <a:lvl1pPr>
              <a:buNone/>
              <a:defRPr lang="en-US" sz="2000" dirty="0" smtClean="0">
                <a:solidFill>
                  <a:schemeClr val="bg1"/>
                </a:solidFill>
                <a:latin typeface="+mn-lt"/>
              </a:defRPr>
            </a:lvl1pPr>
          </a:lstStyle>
          <a:p>
            <a:pPr marL="0" lvl="0"/>
            <a:r>
              <a:rPr lang="en-US"/>
              <a:t>Point </a:t>
            </a:r>
            <a:r>
              <a:rPr lang="en-US" err="1"/>
              <a:t>numero</a:t>
            </a:r>
            <a:r>
              <a:rPr lang="en-US"/>
              <a:t> </a:t>
            </a:r>
            <a:r>
              <a:rPr lang="en-US" err="1"/>
              <a:t>quatro</a:t>
            </a:r>
            <a:endParaRPr lang="en-US"/>
          </a:p>
        </p:txBody>
      </p:sp>
      <p:sp>
        <p:nvSpPr>
          <p:cNvPr id="59" name="Text Placeholder 3">
            <a:extLst>
              <a:ext uri="{FF2B5EF4-FFF2-40B4-BE49-F238E27FC236}">
                <a16:creationId xmlns:a16="http://schemas.microsoft.com/office/drawing/2014/main" id="{82A7078B-6251-7444-9576-4A1C174C45F6}"/>
              </a:ext>
            </a:extLst>
          </p:cNvPr>
          <p:cNvSpPr>
            <a:spLocks noGrp="1"/>
          </p:cNvSpPr>
          <p:nvPr>
            <p:ph type="body" sz="quarter" idx="15" hasCustomPrompt="1"/>
          </p:nvPr>
        </p:nvSpPr>
        <p:spPr>
          <a:xfrm>
            <a:off x="7805879" y="3907056"/>
            <a:ext cx="3989965" cy="284693"/>
          </a:xfrm>
          <a:noFill/>
        </p:spPr>
        <p:txBody>
          <a:bodyPr wrap="square" lIns="187200" tIns="0" rIns="0" bIns="0" rtlCol="0" anchor="ctr">
            <a:noAutofit/>
          </a:bodyPr>
          <a:lstStyle>
            <a:lvl1pPr>
              <a:buNone/>
              <a:defRPr lang="en-US" sz="2000" dirty="0" smtClean="0">
                <a:solidFill>
                  <a:schemeClr val="bg1"/>
                </a:solidFill>
                <a:latin typeface="+mn-lt"/>
              </a:defRPr>
            </a:lvl1pPr>
          </a:lstStyle>
          <a:p>
            <a:pPr marL="0" lvl="0"/>
            <a:r>
              <a:rPr lang="en-US"/>
              <a:t>Point </a:t>
            </a:r>
            <a:r>
              <a:rPr lang="en-US" err="1"/>
              <a:t>numero</a:t>
            </a:r>
            <a:r>
              <a:rPr lang="en-US"/>
              <a:t> tercio</a:t>
            </a:r>
          </a:p>
        </p:txBody>
      </p:sp>
      <p:sp>
        <p:nvSpPr>
          <p:cNvPr id="58" name="Text Placeholder 3">
            <a:extLst>
              <a:ext uri="{FF2B5EF4-FFF2-40B4-BE49-F238E27FC236}">
                <a16:creationId xmlns:a16="http://schemas.microsoft.com/office/drawing/2014/main" id="{B2DFADE3-4619-8049-8786-D81853064963}"/>
              </a:ext>
            </a:extLst>
          </p:cNvPr>
          <p:cNvSpPr>
            <a:spLocks noGrp="1"/>
          </p:cNvSpPr>
          <p:nvPr>
            <p:ph type="body" sz="quarter" idx="14" hasCustomPrompt="1"/>
          </p:nvPr>
        </p:nvSpPr>
        <p:spPr>
          <a:xfrm>
            <a:off x="7818579" y="2560820"/>
            <a:ext cx="3989965" cy="284693"/>
          </a:xfrm>
          <a:noFill/>
        </p:spPr>
        <p:txBody>
          <a:bodyPr wrap="square" lIns="187200" tIns="0" rIns="0" bIns="0" rtlCol="0" anchor="ctr">
            <a:noAutofit/>
          </a:bodyPr>
          <a:lstStyle>
            <a:lvl1pPr>
              <a:buNone/>
              <a:defRPr lang="en-US" sz="2000" dirty="0" smtClean="0">
                <a:solidFill>
                  <a:schemeClr val="bg1"/>
                </a:solidFill>
                <a:latin typeface="+mn-lt"/>
              </a:defRPr>
            </a:lvl1pPr>
          </a:lstStyle>
          <a:p>
            <a:pPr marL="0" lvl="0"/>
            <a:r>
              <a:rPr lang="en-US"/>
              <a:t>Point </a:t>
            </a:r>
            <a:r>
              <a:rPr lang="en-US" err="1"/>
              <a:t>numero</a:t>
            </a:r>
            <a:r>
              <a:rPr lang="en-US"/>
              <a:t> </a:t>
            </a:r>
            <a:r>
              <a:rPr lang="en-US" err="1"/>
              <a:t>deuzio</a:t>
            </a:r>
            <a:endParaRPr lang="en-US"/>
          </a:p>
        </p:txBody>
      </p:sp>
      <p:sp>
        <p:nvSpPr>
          <p:cNvPr id="57" name="Text Placeholder 3">
            <a:extLst>
              <a:ext uri="{FF2B5EF4-FFF2-40B4-BE49-F238E27FC236}">
                <a16:creationId xmlns:a16="http://schemas.microsoft.com/office/drawing/2014/main" id="{0AAB4290-B1FA-664C-B8F9-F2B39EAD9705}"/>
              </a:ext>
            </a:extLst>
          </p:cNvPr>
          <p:cNvSpPr>
            <a:spLocks noGrp="1"/>
          </p:cNvSpPr>
          <p:nvPr>
            <p:ph type="body" sz="quarter" idx="13" hasCustomPrompt="1"/>
          </p:nvPr>
        </p:nvSpPr>
        <p:spPr>
          <a:xfrm>
            <a:off x="6826392" y="1172326"/>
            <a:ext cx="3989965" cy="284693"/>
          </a:xfrm>
          <a:noFill/>
        </p:spPr>
        <p:txBody>
          <a:bodyPr wrap="square" lIns="187200" tIns="0" rIns="0" bIns="0" rtlCol="0" anchor="ctr">
            <a:noAutofit/>
          </a:bodyPr>
          <a:lstStyle>
            <a:lvl1pPr>
              <a:buNone/>
              <a:defRPr lang="en-US" sz="2000" dirty="0" smtClean="0">
                <a:solidFill>
                  <a:schemeClr val="bg1"/>
                </a:solidFill>
                <a:latin typeface="+mn-lt"/>
              </a:defRPr>
            </a:lvl1pPr>
          </a:lstStyle>
          <a:p>
            <a:pPr marL="0" lvl="0"/>
            <a:r>
              <a:rPr lang="en-US"/>
              <a:t>Point </a:t>
            </a:r>
            <a:r>
              <a:rPr lang="en-US" err="1"/>
              <a:t>numero</a:t>
            </a:r>
            <a:r>
              <a:rPr lang="en-US"/>
              <a:t> uno</a:t>
            </a:r>
          </a:p>
        </p:txBody>
      </p:sp>
      <p:grpSp>
        <p:nvGrpSpPr>
          <p:cNvPr id="6" name="Group 5">
            <a:extLst>
              <a:ext uri="{FF2B5EF4-FFF2-40B4-BE49-F238E27FC236}">
                <a16:creationId xmlns:a16="http://schemas.microsoft.com/office/drawing/2014/main" id="{BFFF837D-92AB-48C2-B25E-23633C5A48DE}"/>
              </a:ext>
            </a:extLst>
          </p:cNvPr>
          <p:cNvGrpSpPr/>
          <p:nvPr/>
        </p:nvGrpSpPr>
        <p:grpSpPr>
          <a:xfrm>
            <a:off x="4965842" y="1889119"/>
            <a:ext cx="1458913" cy="2971800"/>
            <a:chOff x="3559176" y="1941513"/>
            <a:chExt cx="1458913" cy="2971800"/>
          </a:xfrm>
        </p:grpSpPr>
        <p:sp>
          <p:nvSpPr>
            <p:cNvPr id="46" name="Freeform 45">
              <a:extLst>
                <a:ext uri="{FF2B5EF4-FFF2-40B4-BE49-F238E27FC236}">
                  <a16:creationId xmlns:a16="http://schemas.microsoft.com/office/drawing/2014/main" id="{06273263-7A5E-427C-AD56-61DCA6D4432A}"/>
                </a:ext>
              </a:extLst>
            </p:cNvPr>
            <p:cNvSpPr>
              <a:spLocks/>
            </p:cNvSpPr>
            <p:nvPr/>
          </p:nvSpPr>
          <p:spPr bwMode="auto">
            <a:xfrm>
              <a:off x="3559176" y="1941513"/>
              <a:ext cx="1458913" cy="2971800"/>
            </a:xfrm>
            <a:custGeom>
              <a:avLst/>
              <a:gdLst>
                <a:gd name="T0" fmla="*/ 0 w 475"/>
                <a:gd name="T1" fmla="*/ 9 h 968"/>
                <a:gd name="T2" fmla="*/ 467 w 475"/>
                <a:gd name="T3" fmla="*/ 484 h 968"/>
                <a:gd name="T4" fmla="*/ 0 w 475"/>
                <a:gd name="T5" fmla="*/ 960 h 968"/>
                <a:gd name="T6" fmla="*/ 0 w 475"/>
                <a:gd name="T7" fmla="*/ 968 h 968"/>
                <a:gd name="T8" fmla="*/ 475 w 475"/>
                <a:gd name="T9" fmla="*/ 484 h 968"/>
                <a:gd name="T10" fmla="*/ 0 w 475"/>
                <a:gd name="T11" fmla="*/ 0 h 968"/>
                <a:gd name="T12" fmla="*/ 0 w 475"/>
                <a:gd name="T13" fmla="*/ 9 h 968"/>
              </a:gdLst>
              <a:ahLst/>
              <a:cxnLst>
                <a:cxn ang="0">
                  <a:pos x="T0" y="T1"/>
                </a:cxn>
                <a:cxn ang="0">
                  <a:pos x="T2" y="T3"/>
                </a:cxn>
                <a:cxn ang="0">
                  <a:pos x="T4" y="T5"/>
                </a:cxn>
                <a:cxn ang="0">
                  <a:pos x="T6" y="T7"/>
                </a:cxn>
                <a:cxn ang="0">
                  <a:pos x="T8" y="T9"/>
                </a:cxn>
                <a:cxn ang="0">
                  <a:pos x="T10" y="T11"/>
                </a:cxn>
                <a:cxn ang="0">
                  <a:pos x="T12" y="T13"/>
                </a:cxn>
              </a:cxnLst>
              <a:rect l="0" t="0" r="r" b="b"/>
              <a:pathLst>
                <a:path w="475" h="968">
                  <a:moveTo>
                    <a:pt x="0" y="9"/>
                  </a:moveTo>
                  <a:cubicBezTo>
                    <a:pt x="259" y="13"/>
                    <a:pt x="467" y="224"/>
                    <a:pt x="467" y="484"/>
                  </a:cubicBezTo>
                  <a:cubicBezTo>
                    <a:pt x="467" y="744"/>
                    <a:pt x="259" y="956"/>
                    <a:pt x="0" y="960"/>
                  </a:cubicBezTo>
                  <a:cubicBezTo>
                    <a:pt x="0" y="968"/>
                    <a:pt x="0" y="968"/>
                    <a:pt x="0" y="968"/>
                  </a:cubicBezTo>
                  <a:cubicBezTo>
                    <a:pt x="263" y="964"/>
                    <a:pt x="475" y="749"/>
                    <a:pt x="475" y="484"/>
                  </a:cubicBezTo>
                  <a:cubicBezTo>
                    <a:pt x="475" y="220"/>
                    <a:pt x="263" y="5"/>
                    <a:pt x="0" y="0"/>
                  </a:cubicBezTo>
                  <a:cubicBezTo>
                    <a:pt x="0" y="9"/>
                    <a:pt x="0" y="9"/>
                    <a:pt x="0" y="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8" name="Freeform 47">
              <a:extLst>
                <a:ext uri="{FF2B5EF4-FFF2-40B4-BE49-F238E27FC236}">
                  <a16:creationId xmlns:a16="http://schemas.microsoft.com/office/drawing/2014/main" id="{4B2A5A0C-A2EE-4BA3-B310-A77A3D13B436}"/>
                </a:ext>
              </a:extLst>
            </p:cNvPr>
            <p:cNvSpPr>
              <a:spLocks/>
            </p:cNvSpPr>
            <p:nvPr/>
          </p:nvSpPr>
          <p:spPr bwMode="auto">
            <a:xfrm>
              <a:off x="3605213" y="2128838"/>
              <a:ext cx="1228725" cy="1239838"/>
            </a:xfrm>
            <a:custGeom>
              <a:avLst/>
              <a:gdLst>
                <a:gd name="T0" fmla="*/ 0 w 400"/>
                <a:gd name="T1" fmla="*/ 0 h 404"/>
                <a:gd name="T2" fmla="*/ 0 w 400"/>
                <a:gd name="T3" fmla="*/ 56 h 404"/>
                <a:gd name="T4" fmla="*/ 344 w 400"/>
                <a:gd name="T5" fmla="*/ 404 h 404"/>
                <a:gd name="T6" fmla="*/ 400 w 400"/>
                <a:gd name="T7" fmla="*/ 404 h 404"/>
                <a:gd name="T8" fmla="*/ 0 w 400"/>
                <a:gd name="T9" fmla="*/ 0 h 404"/>
              </a:gdLst>
              <a:ahLst/>
              <a:cxnLst>
                <a:cxn ang="0">
                  <a:pos x="T0" y="T1"/>
                </a:cxn>
                <a:cxn ang="0">
                  <a:pos x="T2" y="T3"/>
                </a:cxn>
                <a:cxn ang="0">
                  <a:pos x="T4" y="T5"/>
                </a:cxn>
                <a:cxn ang="0">
                  <a:pos x="T6" y="T7"/>
                </a:cxn>
                <a:cxn ang="0">
                  <a:pos x="T8" y="T9"/>
                </a:cxn>
              </a:cxnLst>
              <a:rect l="0" t="0" r="r" b="b"/>
              <a:pathLst>
                <a:path w="400" h="404">
                  <a:moveTo>
                    <a:pt x="0" y="0"/>
                  </a:moveTo>
                  <a:cubicBezTo>
                    <a:pt x="0" y="56"/>
                    <a:pt x="0" y="56"/>
                    <a:pt x="0" y="56"/>
                  </a:cubicBezTo>
                  <a:cubicBezTo>
                    <a:pt x="186" y="68"/>
                    <a:pt x="335" y="218"/>
                    <a:pt x="344" y="404"/>
                  </a:cubicBezTo>
                  <a:cubicBezTo>
                    <a:pt x="400" y="404"/>
                    <a:pt x="400" y="404"/>
                    <a:pt x="400" y="404"/>
                  </a:cubicBezTo>
                  <a:cubicBezTo>
                    <a:pt x="390" y="187"/>
                    <a:pt x="217" y="12"/>
                    <a:pt x="0" y="0"/>
                  </a:cubicBezTo>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9" name="Freeform 48">
              <a:extLst>
                <a:ext uri="{FF2B5EF4-FFF2-40B4-BE49-F238E27FC236}">
                  <a16:creationId xmlns:a16="http://schemas.microsoft.com/office/drawing/2014/main" id="{87C86F0C-01C3-42C0-B623-8A0F2C4757B7}"/>
                </a:ext>
              </a:extLst>
            </p:cNvPr>
            <p:cNvSpPr>
              <a:spLocks/>
            </p:cNvSpPr>
            <p:nvPr/>
          </p:nvSpPr>
          <p:spPr bwMode="auto">
            <a:xfrm>
              <a:off x="3605213" y="3503613"/>
              <a:ext cx="1228725" cy="1225550"/>
            </a:xfrm>
            <a:custGeom>
              <a:avLst/>
              <a:gdLst>
                <a:gd name="T0" fmla="*/ 400 w 400"/>
                <a:gd name="T1" fmla="*/ 0 h 399"/>
                <a:gd name="T2" fmla="*/ 344 w 400"/>
                <a:gd name="T3" fmla="*/ 0 h 399"/>
                <a:gd name="T4" fmla="*/ 0 w 400"/>
                <a:gd name="T5" fmla="*/ 343 h 399"/>
                <a:gd name="T6" fmla="*/ 0 w 400"/>
                <a:gd name="T7" fmla="*/ 399 h 399"/>
                <a:gd name="T8" fmla="*/ 400 w 400"/>
                <a:gd name="T9" fmla="*/ 0 h 399"/>
              </a:gdLst>
              <a:ahLst/>
              <a:cxnLst>
                <a:cxn ang="0">
                  <a:pos x="T0" y="T1"/>
                </a:cxn>
                <a:cxn ang="0">
                  <a:pos x="T2" y="T3"/>
                </a:cxn>
                <a:cxn ang="0">
                  <a:pos x="T4" y="T5"/>
                </a:cxn>
                <a:cxn ang="0">
                  <a:pos x="T6" y="T7"/>
                </a:cxn>
                <a:cxn ang="0">
                  <a:pos x="T8" y="T9"/>
                </a:cxn>
              </a:cxnLst>
              <a:rect l="0" t="0" r="r" b="b"/>
              <a:pathLst>
                <a:path w="400" h="399">
                  <a:moveTo>
                    <a:pt x="400" y="0"/>
                  </a:moveTo>
                  <a:cubicBezTo>
                    <a:pt x="344" y="0"/>
                    <a:pt x="344" y="0"/>
                    <a:pt x="344" y="0"/>
                  </a:cubicBezTo>
                  <a:cubicBezTo>
                    <a:pt x="332" y="184"/>
                    <a:pt x="184" y="331"/>
                    <a:pt x="0" y="343"/>
                  </a:cubicBezTo>
                  <a:cubicBezTo>
                    <a:pt x="0" y="399"/>
                    <a:pt x="0" y="399"/>
                    <a:pt x="0" y="399"/>
                  </a:cubicBezTo>
                  <a:cubicBezTo>
                    <a:pt x="215" y="387"/>
                    <a:pt x="388" y="215"/>
                    <a:pt x="400" y="0"/>
                  </a:cubicBezTo>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sp>
        <p:nvSpPr>
          <p:cNvPr id="11" name="Freeform 10">
            <a:extLst>
              <a:ext uri="{FF2B5EF4-FFF2-40B4-BE49-F238E27FC236}">
                <a16:creationId xmlns:a16="http://schemas.microsoft.com/office/drawing/2014/main" id="{11E0751B-1658-4D1D-898D-A5479E24B97F}"/>
              </a:ext>
            </a:extLst>
          </p:cNvPr>
          <p:cNvSpPr>
            <a:spLocks/>
          </p:cNvSpPr>
          <p:nvPr/>
        </p:nvSpPr>
        <p:spPr bwMode="auto">
          <a:xfrm>
            <a:off x="4938854" y="1873244"/>
            <a:ext cx="58738" cy="58738"/>
          </a:xfrm>
          <a:custGeom>
            <a:avLst/>
            <a:gdLst>
              <a:gd name="T0" fmla="*/ 9 w 19"/>
              <a:gd name="T1" fmla="*/ 19 h 19"/>
              <a:gd name="T2" fmla="*/ 0 w 19"/>
              <a:gd name="T3" fmla="*/ 9 h 19"/>
              <a:gd name="T4" fmla="*/ 9 w 19"/>
              <a:gd name="T5" fmla="*/ 0 h 19"/>
              <a:gd name="T6" fmla="*/ 19 w 19"/>
              <a:gd name="T7" fmla="*/ 10 h 19"/>
              <a:gd name="T8" fmla="*/ 9 w 19"/>
              <a:gd name="T9" fmla="*/ 19 h 19"/>
            </a:gdLst>
            <a:ahLst/>
            <a:cxnLst>
              <a:cxn ang="0">
                <a:pos x="T0" y="T1"/>
              </a:cxn>
              <a:cxn ang="0">
                <a:pos x="T2" y="T3"/>
              </a:cxn>
              <a:cxn ang="0">
                <a:pos x="T4" y="T5"/>
              </a:cxn>
              <a:cxn ang="0">
                <a:pos x="T6" y="T7"/>
              </a:cxn>
              <a:cxn ang="0">
                <a:pos x="T8" y="T9"/>
              </a:cxn>
            </a:cxnLst>
            <a:rect l="0" t="0" r="r" b="b"/>
            <a:pathLst>
              <a:path w="19" h="19">
                <a:moveTo>
                  <a:pt x="9" y="19"/>
                </a:moveTo>
                <a:cubicBezTo>
                  <a:pt x="4" y="19"/>
                  <a:pt x="0" y="14"/>
                  <a:pt x="0" y="9"/>
                </a:cubicBezTo>
                <a:cubicBezTo>
                  <a:pt x="0" y="4"/>
                  <a:pt x="4" y="0"/>
                  <a:pt x="9" y="0"/>
                </a:cubicBezTo>
                <a:cubicBezTo>
                  <a:pt x="15" y="0"/>
                  <a:pt x="19" y="5"/>
                  <a:pt x="19" y="10"/>
                </a:cubicBezTo>
                <a:cubicBezTo>
                  <a:pt x="18" y="15"/>
                  <a:pt x="14" y="19"/>
                  <a:pt x="9" y="1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2" name="Freeform 11">
            <a:extLst>
              <a:ext uri="{FF2B5EF4-FFF2-40B4-BE49-F238E27FC236}">
                <a16:creationId xmlns:a16="http://schemas.microsoft.com/office/drawing/2014/main" id="{3D93D628-17C2-462F-82D8-7D840053A989}"/>
              </a:ext>
            </a:extLst>
          </p:cNvPr>
          <p:cNvSpPr>
            <a:spLocks/>
          </p:cNvSpPr>
          <p:nvPr/>
        </p:nvSpPr>
        <p:spPr bwMode="auto">
          <a:xfrm>
            <a:off x="4938854" y="4821231"/>
            <a:ext cx="58738" cy="58738"/>
          </a:xfrm>
          <a:custGeom>
            <a:avLst/>
            <a:gdLst>
              <a:gd name="T0" fmla="*/ 9 w 19"/>
              <a:gd name="T1" fmla="*/ 0 h 19"/>
              <a:gd name="T2" fmla="*/ 0 w 19"/>
              <a:gd name="T3" fmla="*/ 9 h 19"/>
              <a:gd name="T4" fmla="*/ 9 w 19"/>
              <a:gd name="T5" fmla="*/ 18 h 19"/>
              <a:gd name="T6" fmla="*/ 19 w 19"/>
              <a:gd name="T7" fmla="*/ 9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4"/>
                  <a:pt x="4" y="19"/>
                  <a:pt x="9" y="18"/>
                </a:cubicBezTo>
                <a:cubicBezTo>
                  <a:pt x="15" y="18"/>
                  <a:pt x="19" y="14"/>
                  <a:pt x="19" y="9"/>
                </a:cubicBezTo>
                <a:cubicBezTo>
                  <a:pt x="18" y="4"/>
                  <a:pt x="14" y="0"/>
                  <a:pt x="9"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4" name="Oval 13">
            <a:extLst>
              <a:ext uri="{FF2B5EF4-FFF2-40B4-BE49-F238E27FC236}">
                <a16:creationId xmlns:a16="http://schemas.microsoft.com/office/drawing/2014/main" id="{0A8E9846-2A56-4CFE-B0DB-E6ACE38B6679}"/>
              </a:ext>
            </a:extLst>
          </p:cNvPr>
          <p:cNvSpPr>
            <a:spLocks noChangeArrowheads="1"/>
          </p:cNvSpPr>
          <p:nvPr/>
        </p:nvSpPr>
        <p:spPr bwMode="auto">
          <a:xfrm>
            <a:off x="5887979" y="5002800"/>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3" name="Freeform 42">
            <a:extLst>
              <a:ext uri="{FF2B5EF4-FFF2-40B4-BE49-F238E27FC236}">
                <a16:creationId xmlns:a16="http://schemas.microsoft.com/office/drawing/2014/main" id="{548B9DB1-D186-47C6-9CCD-95EBD6F3F186}"/>
              </a:ext>
            </a:extLst>
          </p:cNvPr>
          <p:cNvSpPr>
            <a:spLocks/>
          </p:cNvSpPr>
          <p:nvPr/>
        </p:nvSpPr>
        <p:spPr bwMode="auto">
          <a:xfrm>
            <a:off x="5527817" y="4643431"/>
            <a:ext cx="1298575" cy="1298575"/>
          </a:xfrm>
          <a:custGeom>
            <a:avLst/>
            <a:gdLst>
              <a:gd name="T0" fmla="*/ 373 w 423"/>
              <a:gd name="T1" fmla="*/ 374 h 423"/>
              <a:gd name="T2" fmla="*/ 375 w 423"/>
              <a:gd name="T3" fmla="*/ 375 h 423"/>
              <a:gd name="T4" fmla="*/ 423 w 423"/>
              <a:gd name="T5" fmla="*/ 259 h 423"/>
              <a:gd name="T6" fmla="*/ 375 w 423"/>
              <a:gd name="T7" fmla="*/ 143 h 423"/>
              <a:gd name="T8" fmla="*/ 259 w 423"/>
              <a:gd name="T9" fmla="*/ 95 h 423"/>
              <a:gd name="T10" fmla="*/ 160 w 423"/>
              <a:gd name="T11" fmla="*/ 129 h 423"/>
              <a:gd name="T12" fmla="*/ 161 w 423"/>
              <a:gd name="T13" fmla="*/ 130 h 423"/>
              <a:gd name="T14" fmla="*/ 162 w 423"/>
              <a:gd name="T15" fmla="*/ 129 h 423"/>
              <a:gd name="T16" fmla="*/ 34 w 423"/>
              <a:gd name="T17" fmla="*/ 0 h 423"/>
              <a:gd name="T18" fmla="*/ 0 w 423"/>
              <a:gd name="T19" fmla="*/ 34 h 423"/>
              <a:gd name="T20" fmla="*/ 128 w 423"/>
              <a:gd name="T21" fmla="*/ 163 h 423"/>
              <a:gd name="T22" fmla="*/ 130 w 423"/>
              <a:gd name="T23" fmla="*/ 161 h 423"/>
              <a:gd name="T24" fmla="*/ 128 w 423"/>
              <a:gd name="T25" fmla="*/ 160 h 423"/>
              <a:gd name="T26" fmla="*/ 95 w 423"/>
              <a:gd name="T27" fmla="*/ 259 h 423"/>
              <a:gd name="T28" fmla="*/ 143 w 423"/>
              <a:gd name="T29" fmla="*/ 375 h 423"/>
              <a:gd name="T30" fmla="*/ 259 w 423"/>
              <a:gd name="T31" fmla="*/ 423 h 423"/>
              <a:gd name="T32" fmla="*/ 375 w 423"/>
              <a:gd name="T33" fmla="*/ 375 h 423"/>
              <a:gd name="T34" fmla="*/ 373 w 423"/>
              <a:gd name="T35" fmla="*/ 374 h 423"/>
              <a:gd name="T36" fmla="*/ 372 w 423"/>
              <a:gd name="T37" fmla="*/ 372 h 423"/>
              <a:gd name="T38" fmla="*/ 259 w 423"/>
              <a:gd name="T39" fmla="*/ 419 h 423"/>
              <a:gd name="T40" fmla="*/ 146 w 423"/>
              <a:gd name="T41" fmla="*/ 372 h 423"/>
              <a:gd name="T42" fmla="*/ 99 w 423"/>
              <a:gd name="T43" fmla="*/ 259 h 423"/>
              <a:gd name="T44" fmla="*/ 131 w 423"/>
              <a:gd name="T45" fmla="*/ 163 h 423"/>
              <a:gd name="T46" fmla="*/ 132 w 423"/>
              <a:gd name="T47" fmla="*/ 161 h 423"/>
              <a:gd name="T48" fmla="*/ 6 w 423"/>
              <a:gd name="T49" fmla="*/ 34 h 423"/>
              <a:gd name="T50" fmla="*/ 34 w 423"/>
              <a:gd name="T51" fmla="*/ 6 h 423"/>
              <a:gd name="T52" fmla="*/ 161 w 423"/>
              <a:gd name="T53" fmla="*/ 133 h 423"/>
              <a:gd name="T54" fmla="*/ 162 w 423"/>
              <a:gd name="T55" fmla="*/ 132 h 423"/>
              <a:gd name="T56" fmla="*/ 259 w 423"/>
              <a:gd name="T57" fmla="*/ 99 h 423"/>
              <a:gd name="T58" fmla="*/ 372 w 423"/>
              <a:gd name="T59" fmla="*/ 146 h 423"/>
              <a:gd name="T60" fmla="*/ 419 w 423"/>
              <a:gd name="T61" fmla="*/ 259 h 423"/>
              <a:gd name="T62" fmla="*/ 372 w 423"/>
              <a:gd name="T63" fmla="*/ 372 h 423"/>
              <a:gd name="T64" fmla="*/ 373 w 423"/>
              <a:gd name="T65" fmla="*/ 37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373" y="374"/>
                </a:moveTo>
                <a:cubicBezTo>
                  <a:pt x="375" y="375"/>
                  <a:pt x="375" y="375"/>
                  <a:pt x="375" y="375"/>
                </a:cubicBezTo>
                <a:cubicBezTo>
                  <a:pt x="407" y="343"/>
                  <a:pt x="423" y="301"/>
                  <a:pt x="423" y="259"/>
                </a:cubicBezTo>
                <a:cubicBezTo>
                  <a:pt x="423" y="217"/>
                  <a:pt x="407" y="175"/>
                  <a:pt x="375" y="143"/>
                </a:cubicBezTo>
                <a:cubicBezTo>
                  <a:pt x="343" y="111"/>
                  <a:pt x="301" y="95"/>
                  <a:pt x="259" y="95"/>
                </a:cubicBezTo>
                <a:cubicBezTo>
                  <a:pt x="224" y="95"/>
                  <a:pt x="189" y="106"/>
                  <a:pt x="160" y="129"/>
                </a:cubicBezTo>
                <a:cubicBezTo>
                  <a:pt x="161" y="130"/>
                  <a:pt x="161" y="130"/>
                  <a:pt x="161" y="130"/>
                </a:cubicBezTo>
                <a:cubicBezTo>
                  <a:pt x="162" y="129"/>
                  <a:pt x="162" y="129"/>
                  <a:pt x="162" y="129"/>
                </a:cubicBezTo>
                <a:cubicBezTo>
                  <a:pt x="34" y="0"/>
                  <a:pt x="34" y="0"/>
                  <a:pt x="34" y="0"/>
                </a:cubicBezTo>
                <a:cubicBezTo>
                  <a:pt x="0" y="34"/>
                  <a:pt x="0" y="34"/>
                  <a:pt x="0" y="34"/>
                </a:cubicBezTo>
                <a:cubicBezTo>
                  <a:pt x="128" y="163"/>
                  <a:pt x="128" y="163"/>
                  <a:pt x="128" y="163"/>
                </a:cubicBezTo>
                <a:cubicBezTo>
                  <a:pt x="130" y="161"/>
                  <a:pt x="130" y="161"/>
                  <a:pt x="130" y="161"/>
                </a:cubicBezTo>
                <a:cubicBezTo>
                  <a:pt x="128" y="160"/>
                  <a:pt x="128" y="160"/>
                  <a:pt x="128" y="160"/>
                </a:cubicBezTo>
                <a:cubicBezTo>
                  <a:pt x="106" y="189"/>
                  <a:pt x="95" y="224"/>
                  <a:pt x="95" y="259"/>
                </a:cubicBezTo>
                <a:cubicBezTo>
                  <a:pt x="95" y="301"/>
                  <a:pt x="111" y="343"/>
                  <a:pt x="143" y="375"/>
                </a:cubicBezTo>
                <a:cubicBezTo>
                  <a:pt x="175" y="407"/>
                  <a:pt x="217" y="423"/>
                  <a:pt x="259" y="423"/>
                </a:cubicBezTo>
                <a:cubicBezTo>
                  <a:pt x="301" y="423"/>
                  <a:pt x="343" y="407"/>
                  <a:pt x="375" y="375"/>
                </a:cubicBezTo>
                <a:cubicBezTo>
                  <a:pt x="373" y="374"/>
                  <a:pt x="373" y="374"/>
                  <a:pt x="373" y="374"/>
                </a:cubicBezTo>
                <a:cubicBezTo>
                  <a:pt x="372" y="372"/>
                  <a:pt x="372" y="372"/>
                  <a:pt x="372" y="372"/>
                </a:cubicBezTo>
                <a:cubicBezTo>
                  <a:pt x="341" y="404"/>
                  <a:pt x="300" y="419"/>
                  <a:pt x="259" y="419"/>
                </a:cubicBezTo>
                <a:cubicBezTo>
                  <a:pt x="218" y="419"/>
                  <a:pt x="177" y="404"/>
                  <a:pt x="146" y="372"/>
                </a:cubicBezTo>
                <a:cubicBezTo>
                  <a:pt x="114" y="341"/>
                  <a:pt x="99" y="300"/>
                  <a:pt x="99" y="259"/>
                </a:cubicBezTo>
                <a:cubicBezTo>
                  <a:pt x="99" y="225"/>
                  <a:pt x="110" y="191"/>
                  <a:pt x="131" y="163"/>
                </a:cubicBezTo>
                <a:cubicBezTo>
                  <a:pt x="132" y="161"/>
                  <a:pt x="132" y="161"/>
                  <a:pt x="132" y="161"/>
                </a:cubicBezTo>
                <a:cubicBezTo>
                  <a:pt x="6" y="34"/>
                  <a:pt x="6" y="34"/>
                  <a:pt x="6" y="34"/>
                </a:cubicBezTo>
                <a:cubicBezTo>
                  <a:pt x="34" y="6"/>
                  <a:pt x="34" y="6"/>
                  <a:pt x="34" y="6"/>
                </a:cubicBezTo>
                <a:cubicBezTo>
                  <a:pt x="161" y="133"/>
                  <a:pt x="161" y="133"/>
                  <a:pt x="161" y="133"/>
                </a:cubicBezTo>
                <a:cubicBezTo>
                  <a:pt x="162" y="132"/>
                  <a:pt x="162" y="132"/>
                  <a:pt x="162" y="132"/>
                </a:cubicBezTo>
                <a:cubicBezTo>
                  <a:pt x="190" y="110"/>
                  <a:pt x="225" y="99"/>
                  <a:pt x="259" y="99"/>
                </a:cubicBezTo>
                <a:cubicBezTo>
                  <a:pt x="300" y="99"/>
                  <a:pt x="341" y="115"/>
                  <a:pt x="372" y="146"/>
                </a:cubicBezTo>
                <a:cubicBezTo>
                  <a:pt x="403" y="177"/>
                  <a:pt x="419" y="218"/>
                  <a:pt x="419" y="259"/>
                </a:cubicBezTo>
                <a:cubicBezTo>
                  <a:pt x="419" y="300"/>
                  <a:pt x="403" y="341"/>
                  <a:pt x="372" y="372"/>
                </a:cubicBezTo>
                <a:lnTo>
                  <a:pt x="373" y="37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4" name="Oval 43">
            <a:extLst>
              <a:ext uri="{FF2B5EF4-FFF2-40B4-BE49-F238E27FC236}">
                <a16:creationId xmlns:a16="http://schemas.microsoft.com/office/drawing/2014/main" id="{392FF6AF-1D57-4804-98F6-3ECD9DE21D47}"/>
              </a:ext>
            </a:extLst>
          </p:cNvPr>
          <p:cNvSpPr>
            <a:spLocks noChangeArrowheads="1"/>
          </p:cNvSpPr>
          <p:nvPr/>
        </p:nvSpPr>
        <p:spPr bwMode="auto">
          <a:xfrm>
            <a:off x="5467492" y="4578344"/>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16" name="Group 15">
            <a:extLst>
              <a:ext uri="{FF2B5EF4-FFF2-40B4-BE49-F238E27FC236}">
                <a16:creationId xmlns:a16="http://schemas.microsoft.com/office/drawing/2014/main" id="{571B230B-40CB-4582-9AD6-26702F7B7999}"/>
              </a:ext>
            </a:extLst>
          </p:cNvPr>
          <p:cNvGrpSpPr/>
          <p:nvPr/>
        </p:nvGrpSpPr>
        <p:grpSpPr>
          <a:xfrm>
            <a:off x="6142179" y="2201856"/>
            <a:ext cx="1663700" cy="1008063"/>
            <a:chOff x="4735513" y="2254250"/>
            <a:chExt cx="1663700" cy="1008063"/>
          </a:xfrm>
        </p:grpSpPr>
        <p:sp>
          <p:nvSpPr>
            <p:cNvPr id="39" name="Oval 38">
              <a:extLst>
                <a:ext uri="{FF2B5EF4-FFF2-40B4-BE49-F238E27FC236}">
                  <a16:creationId xmlns:a16="http://schemas.microsoft.com/office/drawing/2014/main" id="{E2A2861F-71DA-42BB-AE2F-2442F77926D6}"/>
                </a:ext>
              </a:extLst>
            </p:cNvPr>
            <p:cNvSpPr>
              <a:spLocks noChangeArrowheads="1"/>
            </p:cNvSpPr>
            <p:nvPr/>
          </p:nvSpPr>
          <p:spPr bwMode="auto">
            <a:xfrm>
              <a:off x="5463182" y="2323561"/>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40" name="Group 39">
              <a:extLst>
                <a:ext uri="{FF2B5EF4-FFF2-40B4-BE49-F238E27FC236}">
                  <a16:creationId xmlns:a16="http://schemas.microsoft.com/office/drawing/2014/main" id="{C12B85C7-21A7-4C3E-B737-5AEC8EDAF013}"/>
                </a:ext>
              </a:extLst>
            </p:cNvPr>
            <p:cNvGrpSpPr/>
            <p:nvPr/>
          </p:nvGrpSpPr>
          <p:grpSpPr>
            <a:xfrm>
              <a:off x="4735513" y="2254250"/>
              <a:ext cx="1663700" cy="1008063"/>
              <a:chOff x="4735513" y="2254250"/>
              <a:chExt cx="1663700" cy="1008063"/>
            </a:xfrm>
          </p:grpSpPr>
          <p:sp>
            <p:nvSpPr>
              <p:cNvPr id="41" name="Freeform 40">
                <a:extLst>
                  <a:ext uri="{FF2B5EF4-FFF2-40B4-BE49-F238E27FC236}">
                    <a16:creationId xmlns:a16="http://schemas.microsoft.com/office/drawing/2014/main" id="{B1A6F206-DF01-4D36-AD0F-67E3DEFF28E9}"/>
                  </a:ext>
                </a:extLst>
              </p:cNvPr>
              <p:cNvSpPr>
                <a:spLocks/>
              </p:cNvSpPr>
              <p:nvPr/>
            </p:nvSpPr>
            <p:spPr bwMode="auto">
              <a:xfrm>
                <a:off x="4846638" y="2254250"/>
                <a:ext cx="1552575" cy="1008063"/>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42" name="Oval 41">
                <a:extLst>
                  <a:ext uri="{FF2B5EF4-FFF2-40B4-BE49-F238E27FC236}">
                    <a16:creationId xmlns:a16="http://schemas.microsoft.com/office/drawing/2014/main" id="{C9DAFCCA-EA0F-42FB-A7FC-0404A35B2BBD}"/>
                  </a:ext>
                </a:extLst>
              </p:cNvPr>
              <p:cNvSpPr>
                <a:spLocks noChangeArrowheads="1"/>
              </p:cNvSpPr>
              <p:nvPr/>
            </p:nvSpPr>
            <p:spPr bwMode="auto">
              <a:xfrm>
                <a:off x="4735513" y="2641600"/>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grpSp>
        <p:nvGrpSpPr>
          <p:cNvPr id="17" name="Group 16">
            <a:extLst>
              <a:ext uri="{FF2B5EF4-FFF2-40B4-BE49-F238E27FC236}">
                <a16:creationId xmlns:a16="http://schemas.microsoft.com/office/drawing/2014/main" id="{FA42DD30-D864-441D-8626-1B63937901DA}"/>
              </a:ext>
            </a:extLst>
          </p:cNvPr>
          <p:cNvGrpSpPr/>
          <p:nvPr/>
        </p:nvGrpSpPr>
        <p:grpSpPr>
          <a:xfrm>
            <a:off x="5467492" y="814381"/>
            <a:ext cx="1358900" cy="1357313"/>
            <a:chOff x="4060826" y="866775"/>
            <a:chExt cx="1358900" cy="1357313"/>
          </a:xfrm>
        </p:grpSpPr>
        <p:sp>
          <p:nvSpPr>
            <p:cNvPr id="35" name="Oval 34">
              <a:extLst>
                <a:ext uri="{FF2B5EF4-FFF2-40B4-BE49-F238E27FC236}">
                  <a16:creationId xmlns:a16="http://schemas.microsoft.com/office/drawing/2014/main" id="{BEBFD504-4D30-4505-9930-8C54560E8AF9}"/>
                </a:ext>
              </a:extLst>
            </p:cNvPr>
            <p:cNvSpPr>
              <a:spLocks noChangeArrowheads="1"/>
            </p:cNvSpPr>
            <p:nvPr/>
          </p:nvSpPr>
          <p:spPr bwMode="auto">
            <a:xfrm>
              <a:off x="4481313" y="941582"/>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36" name="Group 35">
              <a:extLst>
                <a:ext uri="{FF2B5EF4-FFF2-40B4-BE49-F238E27FC236}">
                  <a16:creationId xmlns:a16="http://schemas.microsoft.com/office/drawing/2014/main" id="{1EA51F31-600C-4408-B57F-11CCA424FCDE}"/>
                </a:ext>
              </a:extLst>
            </p:cNvPr>
            <p:cNvGrpSpPr/>
            <p:nvPr/>
          </p:nvGrpSpPr>
          <p:grpSpPr>
            <a:xfrm>
              <a:off x="4060826" y="866775"/>
              <a:ext cx="1358900" cy="1357313"/>
              <a:chOff x="4060826" y="866775"/>
              <a:chExt cx="1358900" cy="1357313"/>
            </a:xfrm>
          </p:grpSpPr>
          <p:sp>
            <p:nvSpPr>
              <p:cNvPr id="37" name="Freeform 36">
                <a:extLst>
                  <a:ext uri="{FF2B5EF4-FFF2-40B4-BE49-F238E27FC236}">
                    <a16:creationId xmlns:a16="http://schemas.microsoft.com/office/drawing/2014/main" id="{623F5A64-19B1-421C-81AA-369ED9549550}"/>
                  </a:ext>
                </a:extLst>
              </p:cNvPr>
              <p:cNvSpPr>
                <a:spLocks/>
              </p:cNvSpPr>
              <p:nvPr/>
            </p:nvSpPr>
            <p:spPr bwMode="auto">
              <a:xfrm>
                <a:off x="4121151" y="866775"/>
                <a:ext cx="1298575" cy="1298575"/>
              </a:xfrm>
              <a:custGeom>
                <a:avLst/>
                <a:gdLst>
                  <a:gd name="T0" fmla="*/ 144 w 423"/>
                  <a:gd name="T1" fmla="*/ 50 h 423"/>
                  <a:gd name="T2" fmla="*/ 143 w 423"/>
                  <a:gd name="T3" fmla="*/ 48 h 423"/>
                  <a:gd name="T4" fmla="*/ 95 w 423"/>
                  <a:gd name="T5" fmla="*/ 164 h 423"/>
                  <a:gd name="T6" fmla="*/ 128 w 423"/>
                  <a:gd name="T7" fmla="*/ 263 h 423"/>
                  <a:gd name="T8" fmla="*/ 130 w 423"/>
                  <a:gd name="T9" fmla="*/ 262 h 423"/>
                  <a:gd name="T10" fmla="*/ 128 w 423"/>
                  <a:gd name="T11" fmla="*/ 261 h 423"/>
                  <a:gd name="T12" fmla="*/ 0 w 423"/>
                  <a:gd name="T13" fmla="*/ 389 h 423"/>
                  <a:gd name="T14" fmla="*/ 34 w 423"/>
                  <a:gd name="T15" fmla="*/ 423 h 423"/>
                  <a:gd name="T16" fmla="*/ 162 w 423"/>
                  <a:gd name="T17" fmla="*/ 295 h 423"/>
                  <a:gd name="T18" fmla="*/ 161 w 423"/>
                  <a:gd name="T19" fmla="*/ 293 h 423"/>
                  <a:gd name="T20" fmla="*/ 160 w 423"/>
                  <a:gd name="T21" fmla="*/ 295 h 423"/>
                  <a:gd name="T22" fmla="*/ 259 w 423"/>
                  <a:gd name="T23" fmla="*/ 328 h 423"/>
                  <a:gd name="T24" fmla="*/ 375 w 423"/>
                  <a:gd name="T25" fmla="*/ 280 h 423"/>
                  <a:gd name="T26" fmla="*/ 423 w 423"/>
                  <a:gd name="T27" fmla="*/ 164 h 423"/>
                  <a:gd name="T28" fmla="*/ 375 w 423"/>
                  <a:gd name="T29" fmla="*/ 48 h 423"/>
                  <a:gd name="T30" fmla="*/ 259 w 423"/>
                  <a:gd name="T31" fmla="*/ 0 h 423"/>
                  <a:gd name="T32" fmla="*/ 143 w 423"/>
                  <a:gd name="T33" fmla="*/ 48 h 423"/>
                  <a:gd name="T34" fmla="*/ 144 w 423"/>
                  <a:gd name="T35" fmla="*/ 50 h 423"/>
                  <a:gd name="T36" fmla="*/ 146 w 423"/>
                  <a:gd name="T37" fmla="*/ 51 h 423"/>
                  <a:gd name="T38" fmla="*/ 259 w 423"/>
                  <a:gd name="T39" fmla="*/ 4 h 423"/>
                  <a:gd name="T40" fmla="*/ 372 w 423"/>
                  <a:gd name="T41" fmla="*/ 51 h 423"/>
                  <a:gd name="T42" fmla="*/ 419 w 423"/>
                  <a:gd name="T43" fmla="*/ 164 h 423"/>
                  <a:gd name="T44" fmla="*/ 372 w 423"/>
                  <a:gd name="T45" fmla="*/ 277 h 423"/>
                  <a:gd name="T46" fmla="*/ 259 w 423"/>
                  <a:gd name="T47" fmla="*/ 324 h 423"/>
                  <a:gd name="T48" fmla="*/ 162 w 423"/>
                  <a:gd name="T49" fmla="*/ 292 h 423"/>
                  <a:gd name="T50" fmla="*/ 161 w 423"/>
                  <a:gd name="T51" fmla="*/ 291 h 423"/>
                  <a:gd name="T52" fmla="*/ 34 w 423"/>
                  <a:gd name="T53" fmla="*/ 417 h 423"/>
                  <a:gd name="T54" fmla="*/ 6 w 423"/>
                  <a:gd name="T55" fmla="*/ 389 h 423"/>
                  <a:gd name="T56" fmla="*/ 132 w 423"/>
                  <a:gd name="T57" fmla="*/ 262 h 423"/>
                  <a:gd name="T58" fmla="*/ 131 w 423"/>
                  <a:gd name="T59" fmla="*/ 261 h 423"/>
                  <a:gd name="T60" fmla="*/ 99 w 423"/>
                  <a:gd name="T61" fmla="*/ 164 h 423"/>
                  <a:gd name="T62" fmla="*/ 146 w 423"/>
                  <a:gd name="T63" fmla="*/ 51 h 423"/>
                  <a:gd name="T64" fmla="*/ 144 w 423"/>
                  <a:gd name="T65" fmla="*/ 5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144" y="50"/>
                    </a:moveTo>
                    <a:cubicBezTo>
                      <a:pt x="143" y="48"/>
                      <a:pt x="143" y="48"/>
                      <a:pt x="143" y="48"/>
                    </a:cubicBezTo>
                    <a:cubicBezTo>
                      <a:pt x="111" y="80"/>
                      <a:pt x="95" y="122"/>
                      <a:pt x="95" y="164"/>
                    </a:cubicBezTo>
                    <a:cubicBezTo>
                      <a:pt x="95" y="199"/>
                      <a:pt x="106" y="234"/>
                      <a:pt x="128" y="263"/>
                    </a:cubicBezTo>
                    <a:cubicBezTo>
                      <a:pt x="130" y="262"/>
                      <a:pt x="130" y="262"/>
                      <a:pt x="130" y="262"/>
                    </a:cubicBezTo>
                    <a:cubicBezTo>
                      <a:pt x="128" y="261"/>
                      <a:pt x="128" y="261"/>
                      <a:pt x="128" y="261"/>
                    </a:cubicBezTo>
                    <a:cubicBezTo>
                      <a:pt x="0" y="389"/>
                      <a:pt x="0" y="389"/>
                      <a:pt x="0" y="389"/>
                    </a:cubicBezTo>
                    <a:cubicBezTo>
                      <a:pt x="34" y="423"/>
                      <a:pt x="34" y="423"/>
                      <a:pt x="34" y="423"/>
                    </a:cubicBezTo>
                    <a:cubicBezTo>
                      <a:pt x="162" y="295"/>
                      <a:pt x="162" y="295"/>
                      <a:pt x="162" y="295"/>
                    </a:cubicBezTo>
                    <a:cubicBezTo>
                      <a:pt x="161" y="293"/>
                      <a:pt x="161" y="293"/>
                      <a:pt x="161" y="293"/>
                    </a:cubicBezTo>
                    <a:cubicBezTo>
                      <a:pt x="160" y="295"/>
                      <a:pt x="160" y="295"/>
                      <a:pt x="160" y="295"/>
                    </a:cubicBezTo>
                    <a:cubicBezTo>
                      <a:pt x="189" y="317"/>
                      <a:pt x="224" y="328"/>
                      <a:pt x="259" y="328"/>
                    </a:cubicBezTo>
                    <a:cubicBezTo>
                      <a:pt x="301" y="328"/>
                      <a:pt x="343" y="312"/>
                      <a:pt x="375" y="280"/>
                    </a:cubicBezTo>
                    <a:cubicBezTo>
                      <a:pt x="407" y="248"/>
                      <a:pt x="423" y="206"/>
                      <a:pt x="423" y="164"/>
                    </a:cubicBezTo>
                    <a:cubicBezTo>
                      <a:pt x="423" y="122"/>
                      <a:pt x="407" y="80"/>
                      <a:pt x="375" y="48"/>
                    </a:cubicBezTo>
                    <a:cubicBezTo>
                      <a:pt x="343" y="16"/>
                      <a:pt x="301" y="0"/>
                      <a:pt x="259" y="0"/>
                    </a:cubicBezTo>
                    <a:cubicBezTo>
                      <a:pt x="217" y="0"/>
                      <a:pt x="175" y="16"/>
                      <a:pt x="143" y="48"/>
                    </a:cubicBezTo>
                    <a:cubicBezTo>
                      <a:pt x="144" y="50"/>
                      <a:pt x="144" y="50"/>
                      <a:pt x="144" y="50"/>
                    </a:cubicBezTo>
                    <a:cubicBezTo>
                      <a:pt x="146" y="51"/>
                      <a:pt x="146" y="51"/>
                      <a:pt x="146" y="51"/>
                    </a:cubicBezTo>
                    <a:cubicBezTo>
                      <a:pt x="177" y="20"/>
                      <a:pt x="218" y="4"/>
                      <a:pt x="259" y="4"/>
                    </a:cubicBezTo>
                    <a:cubicBezTo>
                      <a:pt x="300" y="4"/>
                      <a:pt x="341" y="20"/>
                      <a:pt x="372" y="51"/>
                    </a:cubicBezTo>
                    <a:cubicBezTo>
                      <a:pt x="403" y="82"/>
                      <a:pt x="419" y="123"/>
                      <a:pt x="419" y="164"/>
                    </a:cubicBezTo>
                    <a:cubicBezTo>
                      <a:pt x="419" y="205"/>
                      <a:pt x="403" y="246"/>
                      <a:pt x="372" y="277"/>
                    </a:cubicBezTo>
                    <a:cubicBezTo>
                      <a:pt x="341" y="309"/>
                      <a:pt x="300" y="324"/>
                      <a:pt x="259" y="324"/>
                    </a:cubicBezTo>
                    <a:cubicBezTo>
                      <a:pt x="225" y="324"/>
                      <a:pt x="190" y="313"/>
                      <a:pt x="162" y="292"/>
                    </a:cubicBezTo>
                    <a:cubicBezTo>
                      <a:pt x="161" y="291"/>
                      <a:pt x="161" y="291"/>
                      <a:pt x="161" y="291"/>
                    </a:cubicBezTo>
                    <a:cubicBezTo>
                      <a:pt x="34" y="417"/>
                      <a:pt x="34" y="417"/>
                      <a:pt x="34" y="417"/>
                    </a:cubicBezTo>
                    <a:cubicBezTo>
                      <a:pt x="6" y="389"/>
                      <a:pt x="6" y="389"/>
                      <a:pt x="6" y="389"/>
                    </a:cubicBezTo>
                    <a:cubicBezTo>
                      <a:pt x="132" y="262"/>
                      <a:pt x="132" y="262"/>
                      <a:pt x="132" y="262"/>
                    </a:cubicBezTo>
                    <a:cubicBezTo>
                      <a:pt x="131" y="261"/>
                      <a:pt x="131" y="261"/>
                      <a:pt x="131" y="261"/>
                    </a:cubicBezTo>
                    <a:cubicBezTo>
                      <a:pt x="110" y="232"/>
                      <a:pt x="99" y="198"/>
                      <a:pt x="99" y="164"/>
                    </a:cubicBezTo>
                    <a:cubicBezTo>
                      <a:pt x="99" y="123"/>
                      <a:pt x="114" y="82"/>
                      <a:pt x="146" y="51"/>
                    </a:cubicBezTo>
                    <a:lnTo>
                      <a:pt x="144" y="5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8" name="Oval 37">
                <a:extLst>
                  <a:ext uri="{FF2B5EF4-FFF2-40B4-BE49-F238E27FC236}">
                    <a16:creationId xmlns:a16="http://schemas.microsoft.com/office/drawing/2014/main" id="{217D5989-5458-4BAD-905B-37C085156CB4}"/>
                  </a:ext>
                </a:extLst>
              </p:cNvPr>
              <p:cNvSpPr>
                <a:spLocks noChangeArrowheads="1"/>
              </p:cNvSpPr>
              <p:nvPr/>
            </p:nvSpPr>
            <p:spPr bwMode="auto">
              <a:xfrm>
                <a:off x="4060826" y="1990725"/>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sp>
        <p:nvSpPr>
          <p:cNvPr id="32" name="Oval 31">
            <a:extLst>
              <a:ext uri="{FF2B5EF4-FFF2-40B4-BE49-F238E27FC236}">
                <a16:creationId xmlns:a16="http://schemas.microsoft.com/office/drawing/2014/main" id="{2480A721-C8ED-423B-9914-B45F660CDCFD}"/>
              </a:ext>
            </a:extLst>
          </p:cNvPr>
          <p:cNvSpPr>
            <a:spLocks noChangeArrowheads="1"/>
          </p:cNvSpPr>
          <p:nvPr/>
        </p:nvSpPr>
        <p:spPr bwMode="auto">
          <a:xfrm>
            <a:off x="6869848" y="3612150"/>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3" name="Freeform 32">
            <a:extLst>
              <a:ext uri="{FF2B5EF4-FFF2-40B4-BE49-F238E27FC236}">
                <a16:creationId xmlns:a16="http://schemas.microsoft.com/office/drawing/2014/main" id="{D3ECFD1C-A7F5-4BC4-8F2E-FD6BE96B8AF8}"/>
              </a:ext>
            </a:extLst>
          </p:cNvPr>
          <p:cNvSpPr>
            <a:spLocks/>
          </p:cNvSpPr>
          <p:nvPr/>
        </p:nvSpPr>
        <p:spPr bwMode="auto">
          <a:xfrm>
            <a:off x="6253304" y="3541706"/>
            <a:ext cx="1552575" cy="1006475"/>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34" name="Oval 33">
            <a:extLst>
              <a:ext uri="{FF2B5EF4-FFF2-40B4-BE49-F238E27FC236}">
                <a16:creationId xmlns:a16="http://schemas.microsoft.com/office/drawing/2014/main" id="{7C0F4F41-E2E1-407E-9F93-CC9E4344E8C3}"/>
              </a:ext>
            </a:extLst>
          </p:cNvPr>
          <p:cNvSpPr>
            <a:spLocks noChangeArrowheads="1"/>
          </p:cNvSpPr>
          <p:nvPr/>
        </p:nvSpPr>
        <p:spPr bwMode="auto">
          <a:xfrm>
            <a:off x="6142179" y="3927469"/>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23" name="Oval 22">
            <a:extLst>
              <a:ext uri="{FF2B5EF4-FFF2-40B4-BE49-F238E27FC236}">
                <a16:creationId xmlns:a16="http://schemas.microsoft.com/office/drawing/2014/main" id="{0B8C3F4C-6DF7-4D1C-8EE9-E8C3C351641D}"/>
              </a:ext>
            </a:extLst>
          </p:cNvPr>
          <p:cNvSpPr>
            <a:spLocks noChangeArrowheads="1"/>
          </p:cNvSpPr>
          <p:nvPr/>
        </p:nvSpPr>
        <p:spPr bwMode="auto">
          <a:xfrm>
            <a:off x="6977848" y="2379167"/>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25" name="Oval 24">
            <a:extLst>
              <a:ext uri="{FF2B5EF4-FFF2-40B4-BE49-F238E27FC236}">
                <a16:creationId xmlns:a16="http://schemas.microsoft.com/office/drawing/2014/main" id="{86D431FE-0583-478A-9ACC-61C971AA77AB}"/>
              </a:ext>
            </a:extLst>
          </p:cNvPr>
          <p:cNvSpPr>
            <a:spLocks noChangeArrowheads="1"/>
          </p:cNvSpPr>
          <p:nvPr/>
        </p:nvSpPr>
        <p:spPr bwMode="auto">
          <a:xfrm>
            <a:off x="5995979" y="5110800"/>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solidFill>
                <a:srgbClr val="3D4142"/>
              </a:solidFill>
              <a:latin typeface="+mn-lt"/>
            </a:endParaRPr>
          </a:p>
        </p:txBody>
      </p:sp>
      <p:sp>
        <p:nvSpPr>
          <p:cNvPr id="27" name="Oval 26">
            <a:extLst>
              <a:ext uri="{FF2B5EF4-FFF2-40B4-BE49-F238E27FC236}">
                <a16:creationId xmlns:a16="http://schemas.microsoft.com/office/drawing/2014/main" id="{C1EF3ACE-2156-4E55-B835-8977FEDB48D4}"/>
              </a:ext>
            </a:extLst>
          </p:cNvPr>
          <p:cNvSpPr>
            <a:spLocks noChangeArrowheads="1"/>
          </p:cNvSpPr>
          <p:nvPr/>
        </p:nvSpPr>
        <p:spPr bwMode="auto">
          <a:xfrm>
            <a:off x="6977848" y="3720150"/>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29" name="Oval 28">
            <a:extLst>
              <a:ext uri="{FF2B5EF4-FFF2-40B4-BE49-F238E27FC236}">
                <a16:creationId xmlns:a16="http://schemas.microsoft.com/office/drawing/2014/main" id="{120AE8FC-D265-42C8-84C8-310D739329C3}"/>
              </a:ext>
            </a:extLst>
          </p:cNvPr>
          <p:cNvSpPr>
            <a:spLocks noChangeArrowheads="1"/>
          </p:cNvSpPr>
          <p:nvPr/>
        </p:nvSpPr>
        <p:spPr bwMode="auto">
          <a:xfrm>
            <a:off x="5995979" y="997188"/>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61" name="Picture Placeholder 5">
            <a:extLst>
              <a:ext uri="{FF2B5EF4-FFF2-40B4-BE49-F238E27FC236}">
                <a16:creationId xmlns:a16="http://schemas.microsoft.com/office/drawing/2014/main" id="{595AB94B-EDBD-954A-9E88-4D2A5CCA8938}"/>
              </a:ext>
            </a:extLst>
          </p:cNvPr>
          <p:cNvSpPr>
            <a:spLocks noGrp="1"/>
          </p:cNvSpPr>
          <p:nvPr>
            <p:ph type="pic" sz="quarter" idx="17" hasCustomPrompt="1"/>
          </p:nvPr>
        </p:nvSpPr>
        <p:spPr>
          <a:xfrm>
            <a:off x="6103979" y="1114713"/>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62" name="Picture Placeholder 5">
            <a:extLst>
              <a:ext uri="{FF2B5EF4-FFF2-40B4-BE49-F238E27FC236}">
                <a16:creationId xmlns:a16="http://schemas.microsoft.com/office/drawing/2014/main" id="{A0303341-05F2-0E47-A209-C84D70E1D459}"/>
              </a:ext>
            </a:extLst>
          </p:cNvPr>
          <p:cNvSpPr>
            <a:spLocks noGrp="1"/>
          </p:cNvSpPr>
          <p:nvPr>
            <p:ph type="pic" sz="quarter" idx="18" hasCustomPrompt="1"/>
          </p:nvPr>
        </p:nvSpPr>
        <p:spPr>
          <a:xfrm>
            <a:off x="7079160" y="2480363"/>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63" name="Picture Placeholder 5">
            <a:extLst>
              <a:ext uri="{FF2B5EF4-FFF2-40B4-BE49-F238E27FC236}">
                <a16:creationId xmlns:a16="http://schemas.microsoft.com/office/drawing/2014/main" id="{6D21BB50-470C-6F48-AB06-528FCC9062C9}"/>
              </a:ext>
            </a:extLst>
          </p:cNvPr>
          <p:cNvSpPr>
            <a:spLocks noGrp="1"/>
          </p:cNvSpPr>
          <p:nvPr>
            <p:ph type="pic" sz="quarter" idx="19" hasCustomPrompt="1"/>
          </p:nvPr>
        </p:nvSpPr>
        <p:spPr>
          <a:xfrm>
            <a:off x="7070335" y="3847994"/>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64" name="Picture Placeholder 5">
            <a:extLst>
              <a:ext uri="{FF2B5EF4-FFF2-40B4-BE49-F238E27FC236}">
                <a16:creationId xmlns:a16="http://schemas.microsoft.com/office/drawing/2014/main" id="{51935B76-82D4-BB45-8434-1476A414FEF1}"/>
              </a:ext>
            </a:extLst>
          </p:cNvPr>
          <p:cNvSpPr>
            <a:spLocks noGrp="1"/>
          </p:cNvSpPr>
          <p:nvPr>
            <p:ph type="pic" sz="quarter" idx="20" hasCustomPrompt="1"/>
          </p:nvPr>
        </p:nvSpPr>
        <p:spPr>
          <a:xfrm>
            <a:off x="6101660" y="5232459"/>
            <a:ext cx="432000" cy="432000"/>
          </a:xfrm>
        </p:spPr>
        <p:txBody>
          <a:bodyPr anchor="ctr">
            <a:noAutofit/>
          </a:bodyPr>
          <a:lstStyle>
            <a:lvl1pPr algn="ctr">
              <a:buNone/>
              <a:defRPr sz="1000">
                <a:solidFill>
                  <a:schemeClr val="bg1"/>
                </a:solidFill>
                <a:latin typeface="+mn-lt"/>
              </a:defRPr>
            </a:lvl1pPr>
          </a:lstStyle>
          <a:p>
            <a:r>
              <a:rPr lang="fr-CA" err="1"/>
              <a:t>Icon</a:t>
            </a:r>
            <a:endParaRPr lang="fr-CA"/>
          </a:p>
        </p:txBody>
      </p:sp>
      <p:sp>
        <p:nvSpPr>
          <p:cNvPr id="2" name="TextBox 1">
            <a:extLst>
              <a:ext uri="{FF2B5EF4-FFF2-40B4-BE49-F238E27FC236}">
                <a16:creationId xmlns:a16="http://schemas.microsoft.com/office/drawing/2014/main" id="{ED024A09-4824-7F4D-AD9C-38FF231B410F}"/>
              </a:ext>
            </a:extLst>
          </p:cNvPr>
          <p:cNvSpPr txBox="1"/>
          <p:nvPr/>
        </p:nvSpPr>
        <p:spPr>
          <a:xfrm>
            <a:off x="2251276" y="1556795"/>
            <a:ext cx="184731" cy="369332"/>
          </a:xfrm>
          <a:prstGeom prst="rect">
            <a:avLst/>
          </a:prstGeom>
          <a:noFill/>
        </p:spPr>
        <p:txBody>
          <a:bodyPr wrap="none" rtlCol="0">
            <a:noAutofit/>
          </a:bodyPr>
          <a:lstStyle/>
          <a:p>
            <a:endParaRPr lang="fr-CA"/>
          </a:p>
        </p:txBody>
      </p:sp>
      <p:sp>
        <p:nvSpPr>
          <p:cNvPr id="4" name="Title 2">
            <a:extLst>
              <a:ext uri="{FF2B5EF4-FFF2-40B4-BE49-F238E27FC236}">
                <a16:creationId xmlns:a16="http://schemas.microsoft.com/office/drawing/2014/main" id="{C280194C-5747-71B2-419B-4F7C0C3233EC}"/>
              </a:ext>
            </a:extLst>
          </p:cNvPr>
          <p:cNvSpPr>
            <a:spLocks noGrp="1"/>
          </p:cNvSpPr>
          <p:nvPr>
            <p:ph type="title" hasCustomPrompt="1"/>
          </p:nvPr>
        </p:nvSpPr>
        <p:spPr>
          <a:xfrm>
            <a:off x="371475" y="2772540"/>
            <a:ext cx="4860623" cy="1276862"/>
          </a:xfrm>
        </p:spPr>
        <p:txBody>
          <a:bodyPr>
            <a:noAutofit/>
          </a:bodyPr>
          <a:lstStyle>
            <a:lvl1pPr algn="r">
              <a:defRPr sz="4000">
                <a:solidFill>
                  <a:schemeClr val="bg1"/>
                </a:solidFill>
              </a:defRPr>
            </a:lvl1pPr>
          </a:lstStyle>
          <a:p>
            <a:r>
              <a:rPr lang="en-US"/>
              <a:t>Le </a:t>
            </a:r>
            <a:r>
              <a:rPr lang="en-US" err="1"/>
              <a:t>titre</a:t>
            </a:r>
            <a:r>
              <a:rPr lang="en-US"/>
              <a:t> de </a:t>
            </a:r>
            <a:r>
              <a:rPr lang="en-US" err="1"/>
              <a:t>votre</a:t>
            </a:r>
            <a:r>
              <a:rPr lang="en-US"/>
              <a:t> infographique</a:t>
            </a:r>
            <a:endParaRPr lang="fr-CA"/>
          </a:p>
        </p:txBody>
      </p:sp>
      <p:pic>
        <p:nvPicPr>
          <p:cNvPr id="3" name="Graphic 2">
            <a:extLst>
              <a:ext uri="{FF2B5EF4-FFF2-40B4-BE49-F238E27FC236}">
                <a16:creationId xmlns:a16="http://schemas.microsoft.com/office/drawing/2014/main" id="{C5211EB2-42A8-F3D6-BD2D-CA647B8B7AF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grpSp>
        <p:nvGrpSpPr>
          <p:cNvPr id="5" name="Group 4">
            <a:extLst>
              <a:ext uri="{FF2B5EF4-FFF2-40B4-BE49-F238E27FC236}">
                <a16:creationId xmlns:a16="http://schemas.microsoft.com/office/drawing/2014/main" id="{27398B6A-CFE6-9A58-A6B2-E7EED445B57C}"/>
              </a:ext>
            </a:extLst>
          </p:cNvPr>
          <p:cNvGrpSpPr/>
          <p:nvPr userDrawn="1"/>
        </p:nvGrpSpPr>
        <p:grpSpPr>
          <a:xfrm>
            <a:off x="4965842" y="1889119"/>
            <a:ext cx="1458913" cy="2971800"/>
            <a:chOff x="3559176" y="1941513"/>
            <a:chExt cx="1458913" cy="2971800"/>
          </a:xfrm>
        </p:grpSpPr>
        <p:sp>
          <p:nvSpPr>
            <p:cNvPr id="7" name="Freeform 45">
              <a:extLst>
                <a:ext uri="{FF2B5EF4-FFF2-40B4-BE49-F238E27FC236}">
                  <a16:creationId xmlns:a16="http://schemas.microsoft.com/office/drawing/2014/main" id="{1854C2A9-2044-41C8-3516-1B39CA0C9F8D}"/>
                </a:ext>
              </a:extLst>
            </p:cNvPr>
            <p:cNvSpPr>
              <a:spLocks/>
            </p:cNvSpPr>
            <p:nvPr userDrawn="1"/>
          </p:nvSpPr>
          <p:spPr bwMode="auto">
            <a:xfrm>
              <a:off x="3559176" y="1941513"/>
              <a:ext cx="1458913" cy="2971800"/>
            </a:xfrm>
            <a:custGeom>
              <a:avLst/>
              <a:gdLst>
                <a:gd name="T0" fmla="*/ 0 w 475"/>
                <a:gd name="T1" fmla="*/ 9 h 968"/>
                <a:gd name="T2" fmla="*/ 467 w 475"/>
                <a:gd name="T3" fmla="*/ 484 h 968"/>
                <a:gd name="T4" fmla="*/ 0 w 475"/>
                <a:gd name="T5" fmla="*/ 960 h 968"/>
                <a:gd name="T6" fmla="*/ 0 w 475"/>
                <a:gd name="T7" fmla="*/ 968 h 968"/>
                <a:gd name="T8" fmla="*/ 475 w 475"/>
                <a:gd name="T9" fmla="*/ 484 h 968"/>
                <a:gd name="T10" fmla="*/ 0 w 475"/>
                <a:gd name="T11" fmla="*/ 0 h 968"/>
                <a:gd name="T12" fmla="*/ 0 w 475"/>
                <a:gd name="T13" fmla="*/ 9 h 968"/>
              </a:gdLst>
              <a:ahLst/>
              <a:cxnLst>
                <a:cxn ang="0">
                  <a:pos x="T0" y="T1"/>
                </a:cxn>
                <a:cxn ang="0">
                  <a:pos x="T2" y="T3"/>
                </a:cxn>
                <a:cxn ang="0">
                  <a:pos x="T4" y="T5"/>
                </a:cxn>
                <a:cxn ang="0">
                  <a:pos x="T6" y="T7"/>
                </a:cxn>
                <a:cxn ang="0">
                  <a:pos x="T8" y="T9"/>
                </a:cxn>
                <a:cxn ang="0">
                  <a:pos x="T10" y="T11"/>
                </a:cxn>
                <a:cxn ang="0">
                  <a:pos x="T12" y="T13"/>
                </a:cxn>
              </a:cxnLst>
              <a:rect l="0" t="0" r="r" b="b"/>
              <a:pathLst>
                <a:path w="475" h="968">
                  <a:moveTo>
                    <a:pt x="0" y="9"/>
                  </a:moveTo>
                  <a:cubicBezTo>
                    <a:pt x="259" y="13"/>
                    <a:pt x="467" y="224"/>
                    <a:pt x="467" y="484"/>
                  </a:cubicBezTo>
                  <a:cubicBezTo>
                    <a:pt x="467" y="744"/>
                    <a:pt x="259" y="956"/>
                    <a:pt x="0" y="960"/>
                  </a:cubicBezTo>
                  <a:cubicBezTo>
                    <a:pt x="0" y="968"/>
                    <a:pt x="0" y="968"/>
                    <a:pt x="0" y="968"/>
                  </a:cubicBezTo>
                  <a:cubicBezTo>
                    <a:pt x="263" y="964"/>
                    <a:pt x="475" y="749"/>
                    <a:pt x="475" y="484"/>
                  </a:cubicBezTo>
                  <a:cubicBezTo>
                    <a:pt x="475" y="220"/>
                    <a:pt x="263" y="5"/>
                    <a:pt x="0" y="0"/>
                  </a:cubicBezTo>
                  <a:cubicBezTo>
                    <a:pt x="0" y="9"/>
                    <a:pt x="0" y="9"/>
                    <a:pt x="0" y="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8" name="Freeform 47">
              <a:extLst>
                <a:ext uri="{FF2B5EF4-FFF2-40B4-BE49-F238E27FC236}">
                  <a16:creationId xmlns:a16="http://schemas.microsoft.com/office/drawing/2014/main" id="{BDA257F3-F83F-2528-A5E1-21F614384A70}"/>
                </a:ext>
              </a:extLst>
            </p:cNvPr>
            <p:cNvSpPr>
              <a:spLocks/>
            </p:cNvSpPr>
            <p:nvPr userDrawn="1"/>
          </p:nvSpPr>
          <p:spPr bwMode="auto">
            <a:xfrm>
              <a:off x="3605213" y="2128838"/>
              <a:ext cx="1228725" cy="1239838"/>
            </a:xfrm>
            <a:custGeom>
              <a:avLst/>
              <a:gdLst>
                <a:gd name="T0" fmla="*/ 0 w 400"/>
                <a:gd name="T1" fmla="*/ 0 h 404"/>
                <a:gd name="T2" fmla="*/ 0 w 400"/>
                <a:gd name="T3" fmla="*/ 56 h 404"/>
                <a:gd name="T4" fmla="*/ 344 w 400"/>
                <a:gd name="T5" fmla="*/ 404 h 404"/>
                <a:gd name="T6" fmla="*/ 400 w 400"/>
                <a:gd name="T7" fmla="*/ 404 h 404"/>
                <a:gd name="T8" fmla="*/ 0 w 400"/>
                <a:gd name="T9" fmla="*/ 0 h 404"/>
              </a:gdLst>
              <a:ahLst/>
              <a:cxnLst>
                <a:cxn ang="0">
                  <a:pos x="T0" y="T1"/>
                </a:cxn>
                <a:cxn ang="0">
                  <a:pos x="T2" y="T3"/>
                </a:cxn>
                <a:cxn ang="0">
                  <a:pos x="T4" y="T5"/>
                </a:cxn>
                <a:cxn ang="0">
                  <a:pos x="T6" y="T7"/>
                </a:cxn>
                <a:cxn ang="0">
                  <a:pos x="T8" y="T9"/>
                </a:cxn>
              </a:cxnLst>
              <a:rect l="0" t="0" r="r" b="b"/>
              <a:pathLst>
                <a:path w="400" h="404">
                  <a:moveTo>
                    <a:pt x="0" y="0"/>
                  </a:moveTo>
                  <a:cubicBezTo>
                    <a:pt x="0" y="56"/>
                    <a:pt x="0" y="56"/>
                    <a:pt x="0" y="56"/>
                  </a:cubicBezTo>
                  <a:cubicBezTo>
                    <a:pt x="186" y="68"/>
                    <a:pt x="335" y="218"/>
                    <a:pt x="344" y="404"/>
                  </a:cubicBezTo>
                  <a:cubicBezTo>
                    <a:pt x="400" y="404"/>
                    <a:pt x="400" y="404"/>
                    <a:pt x="400" y="404"/>
                  </a:cubicBezTo>
                  <a:cubicBezTo>
                    <a:pt x="390" y="187"/>
                    <a:pt x="217" y="12"/>
                    <a:pt x="0" y="0"/>
                  </a:cubicBezTo>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9" name="Freeform 48">
              <a:extLst>
                <a:ext uri="{FF2B5EF4-FFF2-40B4-BE49-F238E27FC236}">
                  <a16:creationId xmlns:a16="http://schemas.microsoft.com/office/drawing/2014/main" id="{07EEE063-95DF-ABD5-8D21-D50BC33D9AE8}"/>
                </a:ext>
              </a:extLst>
            </p:cNvPr>
            <p:cNvSpPr>
              <a:spLocks/>
            </p:cNvSpPr>
            <p:nvPr userDrawn="1"/>
          </p:nvSpPr>
          <p:spPr bwMode="auto">
            <a:xfrm>
              <a:off x="3605213" y="3503613"/>
              <a:ext cx="1228725" cy="1225550"/>
            </a:xfrm>
            <a:custGeom>
              <a:avLst/>
              <a:gdLst>
                <a:gd name="T0" fmla="*/ 400 w 400"/>
                <a:gd name="T1" fmla="*/ 0 h 399"/>
                <a:gd name="T2" fmla="*/ 344 w 400"/>
                <a:gd name="T3" fmla="*/ 0 h 399"/>
                <a:gd name="T4" fmla="*/ 0 w 400"/>
                <a:gd name="T5" fmla="*/ 343 h 399"/>
                <a:gd name="T6" fmla="*/ 0 w 400"/>
                <a:gd name="T7" fmla="*/ 399 h 399"/>
                <a:gd name="T8" fmla="*/ 400 w 400"/>
                <a:gd name="T9" fmla="*/ 0 h 399"/>
              </a:gdLst>
              <a:ahLst/>
              <a:cxnLst>
                <a:cxn ang="0">
                  <a:pos x="T0" y="T1"/>
                </a:cxn>
                <a:cxn ang="0">
                  <a:pos x="T2" y="T3"/>
                </a:cxn>
                <a:cxn ang="0">
                  <a:pos x="T4" y="T5"/>
                </a:cxn>
                <a:cxn ang="0">
                  <a:pos x="T6" y="T7"/>
                </a:cxn>
                <a:cxn ang="0">
                  <a:pos x="T8" y="T9"/>
                </a:cxn>
              </a:cxnLst>
              <a:rect l="0" t="0" r="r" b="b"/>
              <a:pathLst>
                <a:path w="400" h="399">
                  <a:moveTo>
                    <a:pt x="400" y="0"/>
                  </a:moveTo>
                  <a:cubicBezTo>
                    <a:pt x="344" y="0"/>
                    <a:pt x="344" y="0"/>
                    <a:pt x="344" y="0"/>
                  </a:cubicBezTo>
                  <a:cubicBezTo>
                    <a:pt x="332" y="184"/>
                    <a:pt x="184" y="331"/>
                    <a:pt x="0" y="343"/>
                  </a:cubicBezTo>
                  <a:cubicBezTo>
                    <a:pt x="0" y="399"/>
                    <a:pt x="0" y="399"/>
                    <a:pt x="0" y="399"/>
                  </a:cubicBezTo>
                  <a:cubicBezTo>
                    <a:pt x="215" y="387"/>
                    <a:pt x="388" y="215"/>
                    <a:pt x="400" y="0"/>
                  </a:cubicBezTo>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sp>
        <p:nvSpPr>
          <p:cNvPr id="10" name="Freeform 10">
            <a:extLst>
              <a:ext uri="{FF2B5EF4-FFF2-40B4-BE49-F238E27FC236}">
                <a16:creationId xmlns:a16="http://schemas.microsoft.com/office/drawing/2014/main" id="{6CC481E7-04B2-D2A4-F199-0A61C29B2F58}"/>
              </a:ext>
            </a:extLst>
          </p:cNvPr>
          <p:cNvSpPr>
            <a:spLocks/>
          </p:cNvSpPr>
          <p:nvPr userDrawn="1"/>
        </p:nvSpPr>
        <p:spPr bwMode="auto">
          <a:xfrm>
            <a:off x="4938854" y="1873244"/>
            <a:ext cx="58738" cy="58738"/>
          </a:xfrm>
          <a:custGeom>
            <a:avLst/>
            <a:gdLst>
              <a:gd name="T0" fmla="*/ 9 w 19"/>
              <a:gd name="T1" fmla="*/ 19 h 19"/>
              <a:gd name="T2" fmla="*/ 0 w 19"/>
              <a:gd name="T3" fmla="*/ 9 h 19"/>
              <a:gd name="T4" fmla="*/ 9 w 19"/>
              <a:gd name="T5" fmla="*/ 0 h 19"/>
              <a:gd name="T6" fmla="*/ 19 w 19"/>
              <a:gd name="T7" fmla="*/ 10 h 19"/>
              <a:gd name="T8" fmla="*/ 9 w 19"/>
              <a:gd name="T9" fmla="*/ 19 h 19"/>
            </a:gdLst>
            <a:ahLst/>
            <a:cxnLst>
              <a:cxn ang="0">
                <a:pos x="T0" y="T1"/>
              </a:cxn>
              <a:cxn ang="0">
                <a:pos x="T2" y="T3"/>
              </a:cxn>
              <a:cxn ang="0">
                <a:pos x="T4" y="T5"/>
              </a:cxn>
              <a:cxn ang="0">
                <a:pos x="T6" y="T7"/>
              </a:cxn>
              <a:cxn ang="0">
                <a:pos x="T8" y="T9"/>
              </a:cxn>
            </a:cxnLst>
            <a:rect l="0" t="0" r="r" b="b"/>
            <a:pathLst>
              <a:path w="19" h="19">
                <a:moveTo>
                  <a:pt x="9" y="19"/>
                </a:moveTo>
                <a:cubicBezTo>
                  <a:pt x="4" y="19"/>
                  <a:pt x="0" y="14"/>
                  <a:pt x="0" y="9"/>
                </a:cubicBezTo>
                <a:cubicBezTo>
                  <a:pt x="0" y="4"/>
                  <a:pt x="4" y="0"/>
                  <a:pt x="9" y="0"/>
                </a:cubicBezTo>
                <a:cubicBezTo>
                  <a:pt x="15" y="0"/>
                  <a:pt x="19" y="5"/>
                  <a:pt x="19" y="10"/>
                </a:cubicBezTo>
                <a:cubicBezTo>
                  <a:pt x="18" y="15"/>
                  <a:pt x="14" y="19"/>
                  <a:pt x="9" y="1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3" name="Freeform 11">
            <a:extLst>
              <a:ext uri="{FF2B5EF4-FFF2-40B4-BE49-F238E27FC236}">
                <a16:creationId xmlns:a16="http://schemas.microsoft.com/office/drawing/2014/main" id="{C28FC821-4FD3-DC56-589A-69E78E5E7EE6}"/>
              </a:ext>
            </a:extLst>
          </p:cNvPr>
          <p:cNvSpPr>
            <a:spLocks/>
          </p:cNvSpPr>
          <p:nvPr userDrawn="1"/>
        </p:nvSpPr>
        <p:spPr bwMode="auto">
          <a:xfrm>
            <a:off x="4938854" y="4821231"/>
            <a:ext cx="58738" cy="58738"/>
          </a:xfrm>
          <a:custGeom>
            <a:avLst/>
            <a:gdLst>
              <a:gd name="T0" fmla="*/ 9 w 19"/>
              <a:gd name="T1" fmla="*/ 0 h 19"/>
              <a:gd name="T2" fmla="*/ 0 w 19"/>
              <a:gd name="T3" fmla="*/ 9 h 19"/>
              <a:gd name="T4" fmla="*/ 9 w 19"/>
              <a:gd name="T5" fmla="*/ 18 h 19"/>
              <a:gd name="T6" fmla="*/ 19 w 19"/>
              <a:gd name="T7" fmla="*/ 9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4"/>
                  <a:pt x="4" y="19"/>
                  <a:pt x="9" y="18"/>
                </a:cubicBezTo>
                <a:cubicBezTo>
                  <a:pt x="15" y="18"/>
                  <a:pt x="19" y="14"/>
                  <a:pt x="19" y="9"/>
                </a:cubicBezTo>
                <a:cubicBezTo>
                  <a:pt x="18" y="4"/>
                  <a:pt x="14" y="0"/>
                  <a:pt x="9"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5" name="Oval 14">
            <a:extLst>
              <a:ext uri="{FF2B5EF4-FFF2-40B4-BE49-F238E27FC236}">
                <a16:creationId xmlns:a16="http://schemas.microsoft.com/office/drawing/2014/main" id="{AB0C1DEA-C42E-7E25-2125-8942B3469C50}"/>
              </a:ext>
            </a:extLst>
          </p:cNvPr>
          <p:cNvSpPr>
            <a:spLocks noChangeArrowheads="1"/>
          </p:cNvSpPr>
          <p:nvPr userDrawn="1"/>
        </p:nvSpPr>
        <p:spPr bwMode="auto">
          <a:xfrm>
            <a:off x="5887979" y="5002800"/>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8" name="Freeform 42">
            <a:extLst>
              <a:ext uri="{FF2B5EF4-FFF2-40B4-BE49-F238E27FC236}">
                <a16:creationId xmlns:a16="http://schemas.microsoft.com/office/drawing/2014/main" id="{99B3DBBD-41B0-93CD-FDD7-6F826173650A}"/>
              </a:ext>
            </a:extLst>
          </p:cNvPr>
          <p:cNvSpPr>
            <a:spLocks/>
          </p:cNvSpPr>
          <p:nvPr userDrawn="1"/>
        </p:nvSpPr>
        <p:spPr bwMode="auto">
          <a:xfrm>
            <a:off x="5527817" y="4643431"/>
            <a:ext cx="1298575" cy="1298575"/>
          </a:xfrm>
          <a:custGeom>
            <a:avLst/>
            <a:gdLst>
              <a:gd name="T0" fmla="*/ 373 w 423"/>
              <a:gd name="T1" fmla="*/ 374 h 423"/>
              <a:gd name="T2" fmla="*/ 375 w 423"/>
              <a:gd name="T3" fmla="*/ 375 h 423"/>
              <a:gd name="T4" fmla="*/ 423 w 423"/>
              <a:gd name="T5" fmla="*/ 259 h 423"/>
              <a:gd name="T6" fmla="*/ 375 w 423"/>
              <a:gd name="T7" fmla="*/ 143 h 423"/>
              <a:gd name="T8" fmla="*/ 259 w 423"/>
              <a:gd name="T9" fmla="*/ 95 h 423"/>
              <a:gd name="T10" fmla="*/ 160 w 423"/>
              <a:gd name="T11" fmla="*/ 129 h 423"/>
              <a:gd name="T12" fmla="*/ 161 w 423"/>
              <a:gd name="T13" fmla="*/ 130 h 423"/>
              <a:gd name="T14" fmla="*/ 162 w 423"/>
              <a:gd name="T15" fmla="*/ 129 h 423"/>
              <a:gd name="T16" fmla="*/ 34 w 423"/>
              <a:gd name="T17" fmla="*/ 0 h 423"/>
              <a:gd name="T18" fmla="*/ 0 w 423"/>
              <a:gd name="T19" fmla="*/ 34 h 423"/>
              <a:gd name="T20" fmla="*/ 128 w 423"/>
              <a:gd name="T21" fmla="*/ 163 h 423"/>
              <a:gd name="T22" fmla="*/ 130 w 423"/>
              <a:gd name="T23" fmla="*/ 161 h 423"/>
              <a:gd name="T24" fmla="*/ 128 w 423"/>
              <a:gd name="T25" fmla="*/ 160 h 423"/>
              <a:gd name="T26" fmla="*/ 95 w 423"/>
              <a:gd name="T27" fmla="*/ 259 h 423"/>
              <a:gd name="T28" fmla="*/ 143 w 423"/>
              <a:gd name="T29" fmla="*/ 375 h 423"/>
              <a:gd name="T30" fmla="*/ 259 w 423"/>
              <a:gd name="T31" fmla="*/ 423 h 423"/>
              <a:gd name="T32" fmla="*/ 375 w 423"/>
              <a:gd name="T33" fmla="*/ 375 h 423"/>
              <a:gd name="T34" fmla="*/ 373 w 423"/>
              <a:gd name="T35" fmla="*/ 374 h 423"/>
              <a:gd name="T36" fmla="*/ 372 w 423"/>
              <a:gd name="T37" fmla="*/ 372 h 423"/>
              <a:gd name="T38" fmla="*/ 259 w 423"/>
              <a:gd name="T39" fmla="*/ 419 h 423"/>
              <a:gd name="T40" fmla="*/ 146 w 423"/>
              <a:gd name="T41" fmla="*/ 372 h 423"/>
              <a:gd name="T42" fmla="*/ 99 w 423"/>
              <a:gd name="T43" fmla="*/ 259 h 423"/>
              <a:gd name="T44" fmla="*/ 131 w 423"/>
              <a:gd name="T45" fmla="*/ 163 h 423"/>
              <a:gd name="T46" fmla="*/ 132 w 423"/>
              <a:gd name="T47" fmla="*/ 161 h 423"/>
              <a:gd name="T48" fmla="*/ 6 w 423"/>
              <a:gd name="T49" fmla="*/ 34 h 423"/>
              <a:gd name="T50" fmla="*/ 34 w 423"/>
              <a:gd name="T51" fmla="*/ 6 h 423"/>
              <a:gd name="T52" fmla="*/ 161 w 423"/>
              <a:gd name="T53" fmla="*/ 133 h 423"/>
              <a:gd name="T54" fmla="*/ 162 w 423"/>
              <a:gd name="T55" fmla="*/ 132 h 423"/>
              <a:gd name="T56" fmla="*/ 259 w 423"/>
              <a:gd name="T57" fmla="*/ 99 h 423"/>
              <a:gd name="T58" fmla="*/ 372 w 423"/>
              <a:gd name="T59" fmla="*/ 146 h 423"/>
              <a:gd name="T60" fmla="*/ 419 w 423"/>
              <a:gd name="T61" fmla="*/ 259 h 423"/>
              <a:gd name="T62" fmla="*/ 372 w 423"/>
              <a:gd name="T63" fmla="*/ 372 h 423"/>
              <a:gd name="T64" fmla="*/ 373 w 423"/>
              <a:gd name="T65" fmla="*/ 37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373" y="374"/>
                </a:moveTo>
                <a:cubicBezTo>
                  <a:pt x="375" y="375"/>
                  <a:pt x="375" y="375"/>
                  <a:pt x="375" y="375"/>
                </a:cubicBezTo>
                <a:cubicBezTo>
                  <a:pt x="407" y="343"/>
                  <a:pt x="423" y="301"/>
                  <a:pt x="423" y="259"/>
                </a:cubicBezTo>
                <a:cubicBezTo>
                  <a:pt x="423" y="217"/>
                  <a:pt x="407" y="175"/>
                  <a:pt x="375" y="143"/>
                </a:cubicBezTo>
                <a:cubicBezTo>
                  <a:pt x="343" y="111"/>
                  <a:pt x="301" y="95"/>
                  <a:pt x="259" y="95"/>
                </a:cubicBezTo>
                <a:cubicBezTo>
                  <a:pt x="224" y="95"/>
                  <a:pt x="189" y="106"/>
                  <a:pt x="160" y="129"/>
                </a:cubicBezTo>
                <a:cubicBezTo>
                  <a:pt x="161" y="130"/>
                  <a:pt x="161" y="130"/>
                  <a:pt x="161" y="130"/>
                </a:cubicBezTo>
                <a:cubicBezTo>
                  <a:pt x="162" y="129"/>
                  <a:pt x="162" y="129"/>
                  <a:pt x="162" y="129"/>
                </a:cubicBezTo>
                <a:cubicBezTo>
                  <a:pt x="34" y="0"/>
                  <a:pt x="34" y="0"/>
                  <a:pt x="34" y="0"/>
                </a:cubicBezTo>
                <a:cubicBezTo>
                  <a:pt x="0" y="34"/>
                  <a:pt x="0" y="34"/>
                  <a:pt x="0" y="34"/>
                </a:cubicBezTo>
                <a:cubicBezTo>
                  <a:pt x="128" y="163"/>
                  <a:pt x="128" y="163"/>
                  <a:pt x="128" y="163"/>
                </a:cubicBezTo>
                <a:cubicBezTo>
                  <a:pt x="130" y="161"/>
                  <a:pt x="130" y="161"/>
                  <a:pt x="130" y="161"/>
                </a:cubicBezTo>
                <a:cubicBezTo>
                  <a:pt x="128" y="160"/>
                  <a:pt x="128" y="160"/>
                  <a:pt x="128" y="160"/>
                </a:cubicBezTo>
                <a:cubicBezTo>
                  <a:pt x="106" y="189"/>
                  <a:pt x="95" y="224"/>
                  <a:pt x="95" y="259"/>
                </a:cubicBezTo>
                <a:cubicBezTo>
                  <a:pt x="95" y="301"/>
                  <a:pt x="111" y="343"/>
                  <a:pt x="143" y="375"/>
                </a:cubicBezTo>
                <a:cubicBezTo>
                  <a:pt x="175" y="407"/>
                  <a:pt x="217" y="423"/>
                  <a:pt x="259" y="423"/>
                </a:cubicBezTo>
                <a:cubicBezTo>
                  <a:pt x="301" y="423"/>
                  <a:pt x="343" y="407"/>
                  <a:pt x="375" y="375"/>
                </a:cubicBezTo>
                <a:cubicBezTo>
                  <a:pt x="373" y="374"/>
                  <a:pt x="373" y="374"/>
                  <a:pt x="373" y="374"/>
                </a:cubicBezTo>
                <a:cubicBezTo>
                  <a:pt x="372" y="372"/>
                  <a:pt x="372" y="372"/>
                  <a:pt x="372" y="372"/>
                </a:cubicBezTo>
                <a:cubicBezTo>
                  <a:pt x="341" y="404"/>
                  <a:pt x="300" y="419"/>
                  <a:pt x="259" y="419"/>
                </a:cubicBezTo>
                <a:cubicBezTo>
                  <a:pt x="218" y="419"/>
                  <a:pt x="177" y="404"/>
                  <a:pt x="146" y="372"/>
                </a:cubicBezTo>
                <a:cubicBezTo>
                  <a:pt x="114" y="341"/>
                  <a:pt x="99" y="300"/>
                  <a:pt x="99" y="259"/>
                </a:cubicBezTo>
                <a:cubicBezTo>
                  <a:pt x="99" y="225"/>
                  <a:pt x="110" y="191"/>
                  <a:pt x="131" y="163"/>
                </a:cubicBezTo>
                <a:cubicBezTo>
                  <a:pt x="132" y="161"/>
                  <a:pt x="132" y="161"/>
                  <a:pt x="132" y="161"/>
                </a:cubicBezTo>
                <a:cubicBezTo>
                  <a:pt x="6" y="34"/>
                  <a:pt x="6" y="34"/>
                  <a:pt x="6" y="34"/>
                </a:cubicBezTo>
                <a:cubicBezTo>
                  <a:pt x="34" y="6"/>
                  <a:pt x="34" y="6"/>
                  <a:pt x="34" y="6"/>
                </a:cubicBezTo>
                <a:cubicBezTo>
                  <a:pt x="161" y="133"/>
                  <a:pt x="161" y="133"/>
                  <a:pt x="161" y="133"/>
                </a:cubicBezTo>
                <a:cubicBezTo>
                  <a:pt x="162" y="132"/>
                  <a:pt x="162" y="132"/>
                  <a:pt x="162" y="132"/>
                </a:cubicBezTo>
                <a:cubicBezTo>
                  <a:pt x="190" y="110"/>
                  <a:pt x="225" y="99"/>
                  <a:pt x="259" y="99"/>
                </a:cubicBezTo>
                <a:cubicBezTo>
                  <a:pt x="300" y="99"/>
                  <a:pt x="341" y="115"/>
                  <a:pt x="372" y="146"/>
                </a:cubicBezTo>
                <a:cubicBezTo>
                  <a:pt x="403" y="177"/>
                  <a:pt x="419" y="218"/>
                  <a:pt x="419" y="259"/>
                </a:cubicBezTo>
                <a:cubicBezTo>
                  <a:pt x="419" y="300"/>
                  <a:pt x="403" y="341"/>
                  <a:pt x="372" y="372"/>
                </a:cubicBezTo>
                <a:lnTo>
                  <a:pt x="373" y="37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19" name="Oval 18">
            <a:extLst>
              <a:ext uri="{FF2B5EF4-FFF2-40B4-BE49-F238E27FC236}">
                <a16:creationId xmlns:a16="http://schemas.microsoft.com/office/drawing/2014/main" id="{9263F257-6D01-1E6F-CE9D-25C8E6F5A230}"/>
              </a:ext>
            </a:extLst>
          </p:cNvPr>
          <p:cNvSpPr>
            <a:spLocks noChangeArrowheads="1"/>
          </p:cNvSpPr>
          <p:nvPr userDrawn="1"/>
        </p:nvSpPr>
        <p:spPr bwMode="auto">
          <a:xfrm>
            <a:off x="5467492" y="4578344"/>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20" name="Group 19">
            <a:extLst>
              <a:ext uri="{FF2B5EF4-FFF2-40B4-BE49-F238E27FC236}">
                <a16:creationId xmlns:a16="http://schemas.microsoft.com/office/drawing/2014/main" id="{D5B236A3-09A2-46AF-82F5-6587F258392C}"/>
              </a:ext>
            </a:extLst>
          </p:cNvPr>
          <p:cNvGrpSpPr/>
          <p:nvPr userDrawn="1"/>
        </p:nvGrpSpPr>
        <p:grpSpPr>
          <a:xfrm>
            <a:off x="6142179" y="2201856"/>
            <a:ext cx="1663700" cy="1008063"/>
            <a:chOff x="4735513" y="2254250"/>
            <a:chExt cx="1663700" cy="1008063"/>
          </a:xfrm>
        </p:grpSpPr>
        <p:sp>
          <p:nvSpPr>
            <p:cNvPr id="21" name="Oval 20">
              <a:extLst>
                <a:ext uri="{FF2B5EF4-FFF2-40B4-BE49-F238E27FC236}">
                  <a16:creationId xmlns:a16="http://schemas.microsoft.com/office/drawing/2014/main" id="{E9360B10-801C-E1E2-52D9-EA0CE63AF4D0}"/>
                </a:ext>
              </a:extLst>
            </p:cNvPr>
            <p:cNvSpPr>
              <a:spLocks noChangeArrowheads="1"/>
            </p:cNvSpPr>
            <p:nvPr userDrawn="1"/>
          </p:nvSpPr>
          <p:spPr bwMode="auto">
            <a:xfrm>
              <a:off x="5463182" y="2323561"/>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22" name="Group 21">
              <a:extLst>
                <a:ext uri="{FF2B5EF4-FFF2-40B4-BE49-F238E27FC236}">
                  <a16:creationId xmlns:a16="http://schemas.microsoft.com/office/drawing/2014/main" id="{BBC957AE-B122-76A2-2573-812F59DD2C7B}"/>
                </a:ext>
              </a:extLst>
            </p:cNvPr>
            <p:cNvGrpSpPr/>
            <p:nvPr userDrawn="1"/>
          </p:nvGrpSpPr>
          <p:grpSpPr>
            <a:xfrm>
              <a:off x="4735513" y="2254250"/>
              <a:ext cx="1663700" cy="1008063"/>
              <a:chOff x="4735513" y="2254250"/>
              <a:chExt cx="1663700" cy="1008063"/>
            </a:xfrm>
          </p:grpSpPr>
          <p:sp>
            <p:nvSpPr>
              <p:cNvPr id="24" name="Freeform 40">
                <a:extLst>
                  <a:ext uri="{FF2B5EF4-FFF2-40B4-BE49-F238E27FC236}">
                    <a16:creationId xmlns:a16="http://schemas.microsoft.com/office/drawing/2014/main" id="{82C46ECD-6A97-3B6F-7BAD-4D88594ABB4F}"/>
                  </a:ext>
                </a:extLst>
              </p:cNvPr>
              <p:cNvSpPr>
                <a:spLocks/>
              </p:cNvSpPr>
              <p:nvPr userDrawn="1"/>
            </p:nvSpPr>
            <p:spPr bwMode="auto">
              <a:xfrm>
                <a:off x="4846638" y="2254250"/>
                <a:ext cx="1552575" cy="1008063"/>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26" name="Oval 25">
                <a:extLst>
                  <a:ext uri="{FF2B5EF4-FFF2-40B4-BE49-F238E27FC236}">
                    <a16:creationId xmlns:a16="http://schemas.microsoft.com/office/drawing/2014/main" id="{1A878D6D-E54E-C6FF-A5B2-C4865521B33E}"/>
                  </a:ext>
                </a:extLst>
              </p:cNvPr>
              <p:cNvSpPr>
                <a:spLocks noChangeArrowheads="1"/>
              </p:cNvSpPr>
              <p:nvPr userDrawn="1"/>
            </p:nvSpPr>
            <p:spPr bwMode="auto">
              <a:xfrm>
                <a:off x="4735513" y="2641600"/>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grpSp>
        <p:nvGrpSpPr>
          <p:cNvPr id="28" name="Group 27">
            <a:extLst>
              <a:ext uri="{FF2B5EF4-FFF2-40B4-BE49-F238E27FC236}">
                <a16:creationId xmlns:a16="http://schemas.microsoft.com/office/drawing/2014/main" id="{4FE43845-28E5-6BD0-DF00-FA83B8631138}"/>
              </a:ext>
            </a:extLst>
          </p:cNvPr>
          <p:cNvGrpSpPr/>
          <p:nvPr userDrawn="1"/>
        </p:nvGrpSpPr>
        <p:grpSpPr>
          <a:xfrm>
            <a:off x="5467492" y="814381"/>
            <a:ext cx="1358900" cy="1357313"/>
            <a:chOff x="4060826" y="866775"/>
            <a:chExt cx="1358900" cy="1357313"/>
          </a:xfrm>
        </p:grpSpPr>
        <p:sp>
          <p:nvSpPr>
            <p:cNvPr id="30" name="Oval 29">
              <a:extLst>
                <a:ext uri="{FF2B5EF4-FFF2-40B4-BE49-F238E27FC236}">
                  <a16:creationId xmlns:a16="http://schemas.microsoft.com/office/drawing/2014/main" id="{05A08497-90EA-13E7-108F-AE83E514F89B}"/>
                </a:ext>
              </a:extLst>
            </p:cNvPr>
            <p:cNvSpPr>
              <a:spLocks noChangeArrowheads="1"/>
            </p:cNvSpPr>
            <p:nvPr userDrawn="1"/>
          </p:nvSpPr>
          <p:spPr bwMode="auto">
            <a:xfrm>
              <a:off x="4481313" y="941582"/>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nvGrpSpPr>
            <p:cNvPr id="31" name="Group 30">
              <a:extLst>
                <a:ext uri="{FF2B5EF4-FFF2-40B4-BE49-F238E27FC236}">
                  <a16:creationId xmlns:a16="http://schemas.microsoft.com/office/drawing/2014/main" id="{7A0652C6-C9F5-95C2-CEBD-253A3082890F}"/>
                </a:ext>
              </a:extLst>
            </p:cNvPr>
            <p:cNvGrpSpPr/>
            <p:nvPr userDrawn="1"/>
          </p:nvGrpSpPr>
          <p:grpSpPr>
            <a:xfrm>
              <a:off x="4060826" y="866775"/>
              <a:ext cx="1358900" cy="1357313"/>
              <a:chOff x="4060826" y="866775"/>
              <a:chExt cx="1358900" cy="1357313"/>
            </a:xfrm>
          </p:grpSpPr>
          <p:sp>
            <p:nvSpPr>
              <p:cNvPr id="45" name="Freeform 36">
                <a:extLst>
                  <a:ext uri="{FF2B5EF4-FFF2-40B4-BE49-F238E27FC236}">
                    <a16:creationId xmlns:a16="http://schemas.microsoft.com/office/drawing/2014/main" id="{FDF8AEA9-9731-E721-934C-CDB404D52F0F}"/>
                  </a:ext>
                </a:extLst>
              </p:cNvPr>
              <p:cNvSpPr>
                <a:spLocks/>
              </p:cNvSpPr>
              <p:nvPr userDrawn="1"/>
            </p:nvSpPr>
            <p:spPr bwMode="auto">
              <a:xfrm>
                <a:off x="4121151" y="866775"/>
                <a:ext cx="1298575" cy="1298575"/>
              </a:xfrm>
              <a:custGeom>
                <a:avLst/>
                <a:gdLst>
                  <a:gd name="T0" fmla="*/ 144 w 423"/>
                  <a:gd name="T1" fmla="*/ 50 h 423"/>
                  <a:gd name="T2" fmla="*/ 143 w 423"/>
                  <a:gd name="T3" fmla="*/ 48 h 423"/>
                  <a:gd name="T4" fmla="*/ 95 w 423"/>
                  <a:gd name="T5" fmla="*/ 164 h 423"/>
                  <a:gd name="T6" fmla="*/ 128 w 423"/>
                  <a:gd name="T7" fmla="*/ 263 h 423"/>
                  <a:gd name="T8" fmla="*/ 130 w 423"/>
                  <a:gd name="T9" fmla="*/ 262 h 423"/>
                  <a:gd name="T10" fmla="*/ 128 w 423"/>
                  <a:gd name="T11" fmla="*/ 261 h 423"/>
                  <a:gd name="T12" fmla="*/ 0 w 423"/>
                  <a:gd name="T13" fmla="*/ 389 h 423"/>
                  <a:gd name="T14" fmla="*/ 34 w 423"/>
                  <a:gd name="T15" fmla="*/ 423 h 423"/>
                  <a:gd name="T16" fmla="*/ 162 w 423"/>
                  <a:gd name="T17" fmla="*/ 295 h 423"/>
                  <a:gd name="T18" fmla="*/ 161 w 423"/>
                  <a:gd name="T19" fmla="*/ 293 h 423"/>
                  <a:gd name="T20" fmla="*/ 160 w 423"/>
                  <a:gd name="T21" fmla="*/ 295 h 423"/>
                  <a:gd name="T22" fmla="*/ 259 w 423"/>
                  <a:gd name="T23" fmla="*/ 328 h 423"/>
                  <a:gd name="T24" fmla="*/ 375 w 423"/>
                  <a:gd name="T25" fmla="*/ 280 h 423"/>
                  <a:gd name="T26" fmla="*/ 423 w 423"/>
                  <a:gd name="T27" fmla="*/ 164 h 423"/>
                  <a:gd name="T28" fmla="*/ 375 w 423"/>
                  <a:gd name="T29" fmla="*/ 48 h 423"/>
                  <a:gd name="T30" fmla="*/ 259 w 423"/>
                  <a:gd name="T31" fmla="*/ 0 h 423"/>
                  <a:gd name="T32" fmla="*/ 143 w 423"/>
                  <a:gd name="T33" fmla="*/ 48 h 423"/>
                  <a:gd name="T34" fmla="*/ 144 w 423"/>
                  <a:gd name="T35" fmla="*/ 50 h 423"/>
                  <a:gd name="T36" fmla="*/ 146 w 423"/>
                  <a:gd name="T37" fmla="*/ 51 h 423"/>
                  <a:gd name="T38" fmla="*/ 259 w 423"/>
                  <a:gd name="T39" fmla="*/ 4 h 423"/>
                  <a:gd name="T40" fmla="*/ 372 w 423"/>
                  <a:gd name="T41" fmla="*/ 51 h 423"/>
                  <a:gd name="T42" fmla="*/ 419 w 423"/>
                  <a:gd name="T43" fmla="*/ 164 h 423"/>
                  <a:gd name="T44" fmla="*/ 372 w 423"/>
                  <a:gd name="T45" fmla="*/ 277 h 423"/>
                  <a:gd name="T46" fmla="*/ 259 w 423"/>
                  <a:gd name="T47" fmla="*/ 324 h 423"/>
                  <a:gd name="T48" fmla="*/ 162 w 423"/>
                  <a:gd name="T49" fmla="*/ 292 h 423"/>
                  <a:gd name="T50" fmla="*/ 161 w 423"/>
                  <a:gd name="T51" fmla="*/ 291 h 423"/>
                  <a:gd name="T52" fmla="*/ 34 w 423"/>
                  <a:gd name="T53" fmla="*/ 417 h 423"/>
                  <a:gd name="T54" fmla="*/ 6 w 423"/>
                  <a:gd name="T55" fmla="*/ 389 h 423"/>
                  <a:gd name="T56" fmla="*/ 132 w 423"/>
                  <a:gd name="T57" fmla="*/ 262 h 423"/>
                  <a:gd name="T58" fmla="*/ 131 w 423"/>
                  <a:gd name="T59" fmla="*/ 261 h 423"/>
                  <a:gd name="T60" fmla="*/ 99 w 423"/>
                  <a:gd name="T61" fmla="*/ 164 h 423"/>
                  <a:gd name="T62" fmla="*/ 146 w 423"/>
                  <a:gd name="T63" fmla="*/ 51 h 423"/>
                  <a:gd name="T64" fmla="*/ 144 w 423"/>
                  <a:gd name="T65" fmla="*/ 5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3" h="423">
                    <a:moveTo>
                      <a:pt x="144" y="50"/>
                    </a:moveTo>
                    <a:cubicBezTo>
                      <a:pt x="143" y="48"/>
                      <a:pt x="143" y="48"/>
                      <a:pt x="143" y="48"/>
                    </a:cubicBezTo>
                    <a:cubicBezTo>
                      <a:pt x="111" y="80"/>
                      <a:pt x="95" y="122"/>
                      <a:pt x="95" y="164"/>
                    </a:cubicBezTo>
                    <a:cubicBezTo>
                      <a:pt x="95" y="199"/>
                      <a:pt x="106" y="234"/>
                      <a:pt x="128" y="263"/>
                    </a:cubicBezTo>
                    <a:cubicBezTo>
                      <a:pt x="130" y="262"/>
                      <a:pt x="130" y="262"/>
                      <a:pt x="130" y="262"/>
                    </a:cubicBezTo>
                    <a:cubicBezTo>
                      <a:pt x="128" y="261"/>
                      <a:pt x="128" y="261"/>
                      <a:pt x="128" y="261"/>
                    </a:cubicBezTo>
                    <a:cubicBezTo>
                      <a:pt x="0" y="389"/>
                      <a:pt x="0" y="389"/>
                      <a:pt x="0" y="389"/>
                    </a:cubicBezTo>
                    <a:cubicBezTo>
                      <a:pt x="34" y="423"/>
                      <a:pt x="34" y="423"/>
                      <a:pt x="34" y="423"/>
                    </a:cubicBezTo>
                    <a:cubicBezTo>
                      <a:pt x="162" y="295"/>
                      <a:pt x="162" y="295"/>
                      <a:pt x="162" y="295"/>
                    </a:cubicBezTo>
                    <a:cubicBezTo>
                      <a:pt x="161" y="293"/>
                      <a:pt x="161" y="293"/>
                      <a:pt x="161" y="293"/>
                    </a:cubicBezTo>
                    <a:cubicBezTo>
                      <a:pt x="160" y="295"/>
                      <a:pt x="160" y="295"/>
                      <a:pt x="160" y="295"/>
                    </a:cubicBezTo>
                    <a:cubicBezTo>
                      <a:pt x="189" y="317"/>
                      <a:pt x="224" y="328"/>
                      <a:pt x="259" y="328"/>
                    </a:cubicBezTo>
                    <a:cubicBezTo>
                      <a:pt x="301" y="328"/>
                      <a:pt x="343" y="312"/>
                      <a:pt x="375" y="280"/>
                    </a:cubicBezTo>
                    <a:cubicBezTo>
                      <a:pt x="407" y="248"/>
                      <a:pt x="423" y="206"/>
                      <a:pt x="423" y="164"/>
                    </a:cubicBezTo>
                    <a:cubicBezTo>
                      <a:pt x="423" y="122"/>
                      <a:pt x="407" y="80"/>
                      <a:pt x="375" y="48"/>
                    </a:cubicBezTo>
                    <a:cubicBezTo>
                      <a:pt x="343" y="16"/>
                      <a:pt x="301" y="0"/>
                      <a:pt x="259" y="0"/>
                    </a:cubicBezTo>
                    <a:cubicBezTo>
                      <a:pt x="217" y="0"/>
                      <a:pt x="175" y="16"/>
                      <a:pt x="143" y="48"/>
                    </a:cubicBezTo>
                    <a:cubicBezTo>
                      <a:pt x="144" y="50"/>
                      <a:pt x="144" y="50"/>
                      <a:pt x="144" y="50"/>
                    </a:cubicBezTo>
                    <a:cubicBezTo>
                      <a:pt x="146" y="51"/>
                      <a:pt x="146" y="51"/>
                      <a:pt x="146" y="51"/>
                    </a:cubicBezTo>
                    <a:cubicBezTo>
                      <a:pt x="177" y="20"/>
                      <a:pt x="218" y="4"/>
                      <a:pt x="259" y="4"/>
                    </a:cubicBezTo>
                    <a:cubicBezTo>
                      <a:pt x="300" y="4"/>
                      <a:pt x="341" y="20"/>
                      <a:pt x="372" y="51"/>
                    </a:cubicBezTo>
                    <a:cubicBezTo>
                      <a:pt x="403" y="82"/>
                      <a:pt x="419" y="123"/>
                      <a:pt x="419" y="164"/>
                    </a:cubicBezTo>
                    <a:cubicBezTo>
                      <a:pt x="419" y="205"/>
                      <a:pt x="403" y="246"/>
                      <a:pt x="372" y="277"/>
                    </a:cubicBezTo>
                    <a:cubicBezTo>
                      <a:pt x="341" y="309"/>
                      <a:pt x="300" y="324"/>
                      <a:pt x="259" y="324"/>
                    </a:cubicBezTo>
                    <a:cubicBezTo>
                      <a:pt x="225" y="324"/>
                      <a:pt x="190" y="313"/>
                      <a:pt x="162" y="292"/>
                    </a:cubicBezTo>
                    <a:cubicBezTo>
                      <a:pt x="161" y="291"/>
                      <a:pt x="161" y="291"/>
                      <a:pt x="161" y="291"/>
                    </a:cubicBezTo>
                    <a:cubicBezTo>
                      <a:pt x="34" y="417"/>
                      <a:pt x="34" y="417"/>
                      <a:pt x="34" y="417"/>
                    </a:cubicBezTo>
                    <a:cubicBezTo>
                      <a:pt x="6" y="389"/>
                      <a:pt x="6" y="389"/>
                      <a:pt x="6" y="389"/>
                    </a:cubicBezTo>
                    <a:cubicBezTo>
                      <a:pt x="132" y="262"/>
                      <a:pt x="132" y="262"/>
                      <a:pt x="132" y="262"/>
                    </a:cubicBezTo>
                    <a:cubicBezTo>
                      <a:pt x="131" y="261"/>
                      <a:pt x="131" y="261"/>
                      <a:pt x="131" y="261"/>
                    </a:cubicBezTo>
                    <a:cubicBezTo>
                      <a:pt x="110" y="232"/>
                      <a:pt x="99" y="198"/>
                      <a:pt x="99" y="164"/>
                    </a:cubicBezTo>
                    <a:cubicBezTo>
                      <a:pt x="99" y="123"/>
                      <a:pt x="114" y="82"/>
                      <a:pt x="146" y="51"/>
                    </a:cubicBezTo>
                    <a:lnTo>
                      <a:pt x="144" y="5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50" name="Oval 49">
                <a:extLst>
                  <a:ext uri="{FF2B5EF4-FFF2-40B4-BE49-F238E27FC236}">
                    <a16:creationId xmlns:a16="http://schemas.microsoft.com/office/drawing/2014/main" id="{190EF4CF-31F5-CE1D-0F27-7B115F057C00}"/>
                  </a:ext>
                </a:extLst>
              </p:cNvPr>
              <p:cNvSpPr>
                <a:spLocks noChangeArrowheads="1"/>
              </p:cNvSpPr>
              <p:nvPr userDrawn="1"/>
            </p:nvSpPr>
            <p:spPr bwMode="auto">
              <a:xfrm>
                <a:off x="4060826" y="1990725"/>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grpSp>
      </p:grpSp>
      <p:sp>
        <p:nvSpPr>
          <p:cNvPr id="51" name="Oval 50">
            <a:extLst>
              <a:ext uri="{FF2B5EF4-FFF2-40B4-BE49-F238E27FC236}">
                <a16:creationId xmlns:a16="http://schemas.microsoft.com/office/drawing/2014/main" id="{4CBF705D-0757-2B8D-2AEF-A890C7E949E2}"/>
              </a:ext>
            </a:extLst>
          </p:cNvPr>
          <p:cNvSpPr>
            <a:spLocks noChangeArrowheads="1"/>
          </p:cNvSpPr>
          <p:nvPr userDrawn="1"/>
        </p:nvSpPr>
        <p:spPr bwMode="auto">
          <a:xfrm>
            <a:off x="6869848" y="3612150"/>
            <a:ext cx="864000" cy="864000"/>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52" name="Freeform 32">
            <a:extLst>
              <a:ext uri="{FF2B5EF4-FFF2-40B4-BE49-F238E27FC236}">
                <a16:creationId xmlns:a16="http://schemas.microsoft.com/office/drawing/2014/main" id="{259224BB-C0B3-A93F-843A-7D2C1C302763}"/>
              </a:ext>
            </a:extLst>
          </p:cNvPr>
          <p:cNvSpPr>
            <a:spLocks/>
          </p:cNvSpPr>
          <p:nvPr userDrawn="1"/>
        </p:nvSpPr>
        <p:spPr bwMode="auto">
          <a:xfrm>
            <a:off x="6253304" y="3541706"/>
            <a:ext cx="1552575" cy="1006475"/>
          </a:xfrm>
          <a:custGeom>
            <a:avLst/>
            <a:gdLst>
              <a:gd name="T0" fmla="*/ 342 w 506"/>
              <a:gd name="T1" fmla="*/ 2 h 328"/>
              <a:gd name="T2" fmla="*/ 342 w 506"/>
              <a:gd name="T3" fmla="*/ 0 h 328"/>
              <a:gd name="T4" fmla="*/ 180 w 506"/>
              <a:gd name="T5" fmla="*/ 142 h 328"/>
              <a:gd name="T6" fmla="*/ 182 w 506"/>
              <a:gd name="T7" fmla="*/ 142 h 328"/>
              <a:gd name="T8" fmla="*/ 182 w 506"/>
              <a:gd name="T9" fmla="*/ 140 h 328"/>
              <a:gd name="T10" fmla="*/ 0 w 506"/>
              <a:gd name="T11" fmla="*/ 140 h 328"/>
              <a:gd name="T12" fmla="*/ 0 w 506"/>
              <a:gd name="T13" fmla="*/ 188 h 328"/>
              <a:gd name="T14" fmla="*/ 182 w 506"/>
              <a:gd name="T15" fmla="*/ 188 h 328"/>
              <a:gd name="T16" fmla="*/ 182 w 506"/>
              <a:gd name="T17" fmla="*/ 186 h 328"/>
              <a:gd name="T18" fmla="*/ 180 w 506"/>
              <a:gd name="T19" fmla="*/ 187 h 328"/>
              <a:gd name="T20" fmla="*/ 342 w 506"/>
              <a:gd name="T21" fmla="*/ 328 h 328"/>
              <a:gd name="T22" fmla="*/ 506 w 506"/>
              <a:gd name="T23" fmla="*/ 164 h 328"/>
              <a:gd name="T24" fmla="*/ 342 w 506"/>
              <a:gd name="T25" fmla="*/ 0 h 328"/>
              <a:gd name="T26" fmla="*/ 342 w 506"/>
              <a:gd name="T27" fmla="*/ 2 h 328"/>
              <a:gd name="T28" fmla="*/ 342 w 506"/>
              <a:gd name="T29" fmla="*/ 4 h 328"/>
              <a:gd name="T30" fmla="*/ 455 w 506"/>
              <a:gd name="T31" fmla="*/ 51 h 328"/>
              <a:gd name="T32" fmla="*/ 502 w 506"/>
              <a:gd name="T33" fmla="*/ 164 h 328"/>
              <a:gd name="T34" fmla="*/ 455 w 506"/>
              <a:gd name="T35" fmla="*/ 277 h 328"/>
              <a:gd name="T36" fmla="*/ 342 w 506"/>
              <a:gd name="T37" fmla="*/ 324 h 328"/>
              <a:gd name="T38" fmla="*/ 184 w 506"/>
              <a:gd name="T39" fmla="*/ 186 h 328"/>
              <a:gd name="T40" fmla="*/ 183 w 506"/>
              <a:gd name="T41" fmla="*/ 184 h 328"/>
              <a:gd name="T42" fmla="*/ 4 w 506"/>
              <a:gd name="T43" fmla="*/ 184 h 328"/>
              <a:gd name="T44" fmla="*/ 4 w 506"/>
              <a:gd name="T45" fmla="*/ 144 h 328"/>
              <a:gd name="T46" fmla="*/ 183 w 506"/>
              <a:gd name="T47" fmla="*/ 144 h 328"/>
              <a:gd name="T48" fmla="*/ 184 w 506"/>
              <a:gd name="T49" fmla="*/ 143 h 328"/>
              <a:gd name="T50" fmla="*/ 342 w 506"/>
              <a:gd name="T51" fmla="*/ 4 h 328"/>
              <a:gd name="T52" fmla="*/ 342 w 506"/>
              <a:gd name="T53" fmla="*/ 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6" h="328">
                <a:moveTo>
                  <a:pt x="342" y="2"/>
                </a:moveTo>
                <a:cubicBezTo>
                  <a:pt x="342" y="0"/>
                  <a:pt x="342" y="0"/>
                  <a:pt x="342" y="0"/>
                </a:cubicBezTo>
                <a:cubicBezTo>
                  <a:pt x="259" y="0"/>
                  <a:pt x="190" y="62"/>
                  <a:pt x="180" y="142"/>
                </a:cubicBezTo>
                <a:cubicBezTo>
                  <a:pt x="182" y="142"/>
                  <a:pt x="182" y="142"/>
                  <a:pt x="182" y="142"/>
                </a:cubicBezTo>
                <a:cubicBezTo>
                  <a:pt x="182" y="140"/>
                  <a:pt x="182" y="140"/>
                  <a:pt x="182" y="140"/>
                </a:cubicBezTo>
                <a:cubicBezTo>
                  <a:pt x="0" y="140"/>
                  <a:pt x="0" y="140"/>
                  <a:pt x="0" y="140"/>
                </a:cubicBezTo>
                <a:cubicBezTo>
                  <a:pt x="0" y="188"/>
                  <a:pt x="0" y="188"/>
                  <a:pt x="0" y="188"/>
                </a:cubicBezTo>
                <a:cubicBezTo>
                  <a:pt x="182" y="188"/>
                  <a:pt x="182" y="188"/>
                  <a:pt x="182" y="188"/>
                </a:cubicBezTo>
                <a:cubicBezTo>
                  <a:pt x="182" y="186"/>
                  <a:pt x="182" y="186"/>
                  <a:pt x="182" y="186"/>
                </a:cubicBezTo>
                <a:cubicBezTo>
                  <a:pt x="180" y="187"/>
                  <a:pt x="180" y="187"/>
                  <a:pt x="180" y="187"/>
                </a:cubicBezTo>
                <a:cubicBezTo>
                  <a:pt x="190" y="267"/>
                  <a:pt x="259" y="328"/>
                  <a:pt x="342" y="328"/>
                </a:cubicBezTo>
                <a:cubicBezTo>
                  <a:pt x="432" y="328"/>
                  <a:pt x="506" y="255"/>
                  <a:pt x="506" y="164"/>
                </a:cubicBezTo>
                <a:cubicBezTo>
                  <a:pt x="506" y="74"/>
                  <a:pt x="432" y="0"/>
                  <a:pt x="342" y="0"/>
                </a:cubicBezTo>
                <a:cubicBezTo>
                  <a:pt x="342" y="2"/>
                  <a:pt x="342" y="2"/>
                  <a:pt x="342" y="2"/>
                </a:cubicBezTo>
                <a:cubicBezTo>
                  <a:pt x="342" y="4"/>
                  <a:pt x="342" y="4"/>
                  <a:pt x="342" y="4"/>
                </a:cubicBezTo>
                <a:cubicBezTo>
                  <a:pt x="386" y="4"/>
                  <a:pt x="426" y="22"/>
                  <a:pt x="455" y="51"/>
                </a:cubicBezTo>
                <a:cubicBezTo>
                  <a:pt x="484" y="80"/>
                  <a:pt x="502" y="120"/>
                  <a:pt x="502" y="164"/>
                </a:cubicBezTo>
                <a:cubicBezTo>
                  <a:pt x="502" y="208"/>
                  <a:pt x="484" y="248"/>
                  <a:pt x="455" y="277"/>
                </a:cubicBezTo>
                <a:cubicBezTo>
                  <a:pt x="426" y="306"/>
                  <a:pt x="386" y="324"/>
                  <a:pt x="342" y="324"/>
                </a:cubicBezTo>
                <a:cubicBezTo>
                  <a:pt x="261" y="324"/>
                  <a:pt x="194" y="264"/>
                  <a:pt x="184" y="186"/>
                </a:cubicBezTo>
                <a:cubicBezTo>
                  <a:pt x="183" y="184"/>
                  <a:pt x="183" y="184"/>
                  <a:pt x="183" y="184"/>
                </a:cubicBezTo>
                <a:cubicBezTo>
                  <a:pt x="4" y="184"/>
                  <a:pt x="4" y="184"/>
                  <a:pt x="4" y="184"/>
                </a:cubicBezTo>
                <a:cubicBezTo>
                  <a:pt x="4" y="144"/>
                  <a:pt x="4" y="144"/>
                  <a:pt x="4" y="144"/>
                </a:cubicBezTo>
                <a:cubicBezTo>
                  <a:pt x="183" y="144"/>
                  <a:pt x="183" y="144"/>
                  <a:pt x="183" y="144"/>
                </a:cubicBezTo>
                <a:cubicBezTo>
                  <a:pt x="184" y="143"/>
                  <a:pt x="184" y="143"/>
                  <a:pt x="184" y="143"/>
                </a:cubicBezTo>
                <a:cubicBezTo>
                  <a:pt x="194" y="65"/>
                  <a:pt x="261" y="4"/>
                  <a:pt x="342" y="4"/>
                </a:cubicBezTo>
                <a:lnTo>
                  <a:pt x="342" y="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53" name="Oval 52">
            <a:extLst>
              <a:ext uri="{FF2B5EF4-FFF2-40B4-BE49-F238E27FC236}">
                <a16:creationId xmlns:a16="http://schemas.microsoft.com/office/drawing/2014/main" id="{2E294DA4-048D-E2F4-0D9B-2E94E3693470}"/>
              </a:ext>
            </a:extLst>
          </p:cNvPr>
          <p:cNvSpPr>
            <a:spLocks noChangeArrowheads="1"/>
          </p:cNvSpPr>
          <p:nvPr userDrawn="1"/>
        </p:nvSpPr>
        <p:spPr bwMode="auto">
          <a:xfrm>
            <a:off x="6142179" y="3927469"/>
            <a:ext cx="233363" cy="233363"/>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54" name="Oval 53">
            <a:extLst>
              <a:ext uri="{FF2B5EF4-FFF2-40B4-BE49-F238E27FC236}">
                <a16:creationId xmlns:a16="http://schemas.microsoft.com/office/drawing/2014/main" id="{8E04CB54-5B19-1035-3880-C961A76C4198}"/>
              </a:ext>
            </a:extLst>
          </p:cNvPr>
          <p:cNvSpPr>
            <a:spLocks noChangeArrowheads="1"/>
          </p:cNvSpPr>
          <p:nvPr userDrawn="1"/>
        </p:nvSpPr>
        <p:spPr bwMode="auto">
          <a:xfrm>
            <a:off x="6977848" y="2379167"/>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55" name="Oval 54">
            <a:extLst>
              <a:ext uri="{FF2B5EF4-FFF2-40B4-BE49-F238E27FC236}">
                <a16:creationId xmlns:a16="http://schemas.microsoft.com/office/drawing/2014/main" id="{A32610EF-A06E-1EBD-7B11-50627E3ECDC1}"/>
              </a:ext>
            </a:extLst>
          </p:cNvPr>
          <p:cNvSpPr>
            <a:spLocks noChangeArrowheads="1"/>
          </p:cNvSpPr>
          <p:nvPr userDrawn="1"/>
        </p:nvSpPr>
        <p:spPr bwMode="auto">
          <a:xfrm>
            <a:off x="5995979" y="5110800"/>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solidFill>
                <a:srgbClr val="3D4142"/>
              </a:solidFill>
              <a:latin typeface="+mn-lt"/>
            </a:endParaRPr>
          </a:p>
        </p:txBody>
      </p:sp>
      <p:sp>
        <p:nvSpPr>
          <p:cNvPr id="56" name="Oval 55">
            <a:extLst>
              <a:ext uri="{FF2B5EF4-FFF2-40B4-BE49-F238E27FC236}">
                <a16:creationId xmlns:a16="http://schemas.microsoft.com/office/drawing/2014/main" id="{36BD5C8D-3B62-EFBF-285E-42D3636D0A64}"/>
              </a:ext>
            </a:extLst>
          </p:cNvPr>
          <p:cNvSpPr>
            <a:spLocks noChangeArrowheads="1"/>
          </p:cNvSpPr>
          <p:nvPr userDrawn="1"/>
        </p:nvSpPr>
        <p:spPr bwMode="auto">
          <a:xfrm>
            <a:off x="6977848" y="3720150"/>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65" name="Oval 64">
            <a:extLst>
              <a:ext uri="{FF2B5EF4-FFF2-40B4-BE49-F238E27FC236}">
                <a16:creationId xmlns:a16="http://schemas.microsoft.com/office/drawing/2014/main" id="{CF591EF9-612B-87B2-3857-76E0404B20B8}"/>
              </a:ext>
            </a:extLst>
          </p:cNvPr>
          <p:cNvSpPr>
            <a:spLocks noChangeArrowheads="1"/>
          </p:cNvSpPr>
          <p:nvPr userDrawn="1"/>
        </p:nvSpPr>
        <p:spPr bwMode="auto">
          <a:xfrm>
            <a:off x="5995979" y="997188"/>
            <a:ext cx="648000" cy="648000"/>
          </a:xfrm>
          <a:prstGeom prst="ellipse">
            <a:avLst/>
          </a:prstGeom>
          <a:solidFill>
            <a:srgbClr val="181829"/>
          </a:solidFill>
          <a:ln>
            <a:noFill/>
          </a:ln>
          <a:effec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a:latin typeface="+mn-lt"/>
            </a:endParaRPr>
          </a:p>
        </p:txBody>
      </p:sp>
      <p:sp>
        <p:nvSpPr>
          <p:cNvPr id="66" name="TextBox 65">
            <a:extLst>
              <a:ext uri="{FF2B5EF4-FFF2-40B4-BE49-F238E27FC236}">
                <a16:creationId xmlns:a16="http://schemas.microsoft.com/office/drawing/2014/main" id="{BC6DA4BE-F38C-8F0C-A30B-B686FDC01B26}"/>
              </a:ext>
            </a:extLst>
          </p:cNvPr>
          <p:cNvSpPr txBox="1"/>
          <p:nvPr userDrawn="1"/>
        </p:nvSpPr>
        <p:spPr>
          <a:xfrm>
            <a:off x="2251276" y="1556795"/>
            <a:ext cx="184731" cy="369332"/>
          </a:xfrm>
          <a:prstGeom prst="rect">
            <a:avLst/>
          </a:prstGeom>
          <a:noFill/>
        </p:spPr>
        <p:txBody>
          <a:bodyPr wrap="none" rtlCol="0">
            <a:noAutofit/>
          </a:bodyPr>
          <a:lstStyle/>
          <a:p>
            <a:endParaRPr lang="fr-CA"/>
          </a:p>
        </p:txBody>
      </p:sp>
      <p:pic>
        <p:nvPicPr>
          <p:cNvPr id="67" name="Graphic 66">
            <a:extLst>
              <a:ext uri="{FF2B5EF4-FFF2-40B4-BE49-F238E27FC236}">
                <a16:creationId xmlns:a16="http://schemas.microsoft.com/office/drawing/2014/main" id="{7E5AB7CF-1474-9866-80E4-18AEB776D8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8" name="Slide Number Placeholder 14">
            <a:extLst>
              <a:ext uri="{FF2B5EF4-FFF2-40B4-BE49-F238E27FC236}">
                <a16:creationId xmlns:a16="http://schemas.microsoft.com/office/drawing/2014/main" id="{29CA3FEB-E185-0E1C-640C-68A524C7F8E8}"/>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3078828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titre et puc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0413B3E-0581-DC5B-A8E4-565E0F06EA81}"/>
              </a:ext>
            </a:extLst>
          </p:cNvPr>
          <p:cNvSpPr/>
          <p:nvPr userDrawn="1"/>
        </p:nvSpPr>
        <p:spPr>
          <a:xfrm>
            <a:off x="6467475" y="0"/>
            <a:ext cx="572452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2" name="Picture Placeholder 2">
            <a:extLst>
              <a:ext uri="{FF2B5EF4-FFF2-40B4-BE49-F238E27FC236}">
                <a16:creationId xmlns:a16="http://schemas.microsoft.com/office/drawing/2014/main" id="{35BA443F-0529-1A4B-B79A-0BC56C7E857A}"/>
              </a:ext>
            </a:extLst>
          </p:cNvPr>
          <p:cNvSpPr>
            <a:spLocks noGrp="1"/>
          </p:cNvSpPr>
          <p:nvPr>
            <p:ph type="pic" sz="quarter" idx="14" hasCustomPrompt="1"/>
          </p:nvPr>
        </p:nvSpPr>
        <p:spPr>
          <a:xfrm>
            <a:off x="371474" y="1297519"/>
            <a:ext cx="6096001" cy="4262962"/>
          </a:xfrm>
          <a:ln w="50800">
            <a:noFill/>
          </a:ln>
          <a:effectLst>
            <a:outerShdw blurRad="762000" dist="381000" dir="5400000" algn="ctr" rotWithShape="0">
              <a:srgbClr val="000000">
                <a:alpha val="15000"/>
              </a:srgbClr>
            </a:outerShdw>
          </a:effectLst>
        </p:spPr>
        <p:txBody>
          <a:bodyPr anchor="ctr">
            <a:noAutofit/>
          </a:bodyPr>
          <a:lstStyle>
            <a:lvl1pPr algn="ctr">
              <a:buNone/>
              <a:defRPr>
                <a:solidFill>
                  <a:schemeClr val="tx2"/>
                </a:solidFill>
                <a:latin typeface="+mn-lt"/>
              </a:defRPr>
            </a:lvl1pPr>
          </a:lstStyle>
          <a:p>
            <a:r>
              <a:rPr lang="en-ID" err="1"/>
              <a:t>Cliquez</a:t>
            </a:r>
            <a:r>
              <a:rPr lang="en-ID"/>
              <a:t> </a:t>
            </a:r>
            <a:r>
              <a:rPr lang="en-ID" err="1"/>
              <a:t>ici</a:t>
            </a:r>
            <a:r>
              <a:rPr lang="en-ID"/>
              <a:t> pour </a:t>
            </a:r>
            <a:r>
              <a:rPr lang="en-ID" err="1"/>
              <a:t>ajouter</a:t>
            </a:r>
            <a:r>
              <a:rPr lang="en-ID"/>
              <a:t> </a:t>
            </a:r>
            <a:r>
              <a:rPr lang="en-ID" err="1"/>
              <a:t>une</a:t>
            </a:r>
            <a:r>
              <a:rPr lang="en-ID"/>
              <a:t> image</a:t>
            </a:r>
          </a:p>
        </p:txBody>
      </p:sp>
      <p:sp>
        <p:nvSpPr>
          <p:cNvPr id="7" name="Rectangle 6">
            <a:extLst>
              <a:ext uri="{FF2B5EF4-FFF2-40B4-BE49-F238E27FC236}">
                <a16:creationId xmlns:a16="http://schemas.microsoft.com/office/drawing/2014/main" id="{12285147-F885-442E-92DF-AB1BF3BA774E}"/>
              </a:ext>
            </a:extLst>
          </p:cNvPr>
          <p:cNvSpPr/>
          <p:nvPr/>
        </p:nvSpPr>
        <p:spPr>
          <a:xfrm>
            <a:off x="6467475" y="0"/>
            <a:ext cx="572452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5" name="Text Placeholder 4">
            <a:extLst>
              <a:ext uri="{FF2B5EF4-FFF2-40B4-BE49-F238E27FC236}">
                <a16:creationId xmlns:a16="http://schemas.microsoft.com/office/drawing/2014/main" id="{46FD375E-6D97-4C38-8F2E-A52A9B18F4E2}"/>
              </a:ext>
            </a:extLst>
          </p:cNvPr>
          <p:cNvSpPr>
            <a:spLocks noGrp="1"/>
          </p:cNvSpPr>
          <p:nvPr>
            <p:ph type="body" sz="quarter" idx="15" hasCustomPrompt="1"/>
          </p:nvPr>
        </p:nvSpPr>
        <p:spPr>
          <a:xfrm>
            <a:off x="6838950" y="2743200"/>
            <a:ext cx="4981575" cy="2819400"/>
          </a:xfrm>
        </p:spPr>
        <p:txBody>
          <a:bodyPr lIns="0" tIns="0" rIns="0" bIns="0" anchor="t">
            <a:noAutofit/>
          </a:bodyPr>
          <a:lstStyle>
            <a:lvl1pPr marL="216000" indent="-216000">
              <a:lnSpc>
                <a:spcPct val="100000"/>
              </a:lnSpc>
              <a:spcBef>
                <a:spcPts val="0"/>
              </a:spcBef>
              <a:spcAft>
                <a:spcPts val="600"/>
              </a:spcAft>
              <a:buClr>
                <a:schemeClr val="accent1"/>
              </a:buClr>
              <a:defRPr sz="2000">
                <a:solidFill>
                  <a:schemeClr val="bg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a:t>Puce</a:t>
            </a:r>
          </a:p>
        </p:txBody>
      </p:sp>
      <p:sp>
        <p:nvSpPr>
          <p:cNvPr id="2" name="Title 1">
            <a:extLst>
              <a:ext uri="{FF2B5EF4-FFF2-40B4-BE49-F238E27FC236}">
                <a16:creationId xmlns:a16="http://schemas.microsoft.com/office/drawing/2014/main" id="{2F151CBA-D1E1-5661-7862-82837B56E716}"/>
              </a:ext>
            </a:extLst>
          </p:cNvPr>
          <p:cNvSpPr>
            <a:spLocks noGrp="1"/>
          </p:cNvSpPr>
          <p:nvPr>
            <p:ph type="title" hasCustomPrompt="1"/>
          </p:nvPr>
        </p:nvSpPr>
        <p:spPr>
          <a:xfrm>
            <a:off x="6826969" y="1295400"/>
            <a:ext cx="4981575" cy="1247438"/>
          </a:xfrm>
        </p:spPr>
        <p:txBody>
          <a:bodyPr>
            <a:noAutofit/>
          </a:bodyPr>
          <a:lstStyle>
            <a:lvl1pPr>
              <a:defRPr>
                <a:solidFill>
                  <a:schemeClr val="bg1"/>
                </a:solidFill>
              </a:defRPr>
            </a:lvl1pPr>
          </a:lstStyle>
          <a:p>
            <a:r>
              <a:rPr lang="en-US"/>
              <a:t>Titre</a:t>
            </a:r>
            <a:endParaRPr lang="fr-CA"/>
          </a:p>
        </p:txBody>
      </p:sp>
      <p:sp>
        <p:nvSpPr>
          <p:cNvPr id="5" name="Slide Number Placeholder 14">
            <a:extLst>
              <a:ext uri="{FF2B5EF4-FFF2-40B4-BE49-F238E27FC236}">
                <a16:creationId xmlns:a16="http://schemas.microsoft.com/office/drawing/2014/main" id="{4D561760-D588-A0FD-5298-7D8AEE4C00FF}"/>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910597831"/>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rois images et description">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244AB2-87C0-9F05-5E19-EF4325F33E05}"/>
              </a:ext>
            </a:extLst>
          </p:cNvPr>
          <p:cNvSpPr/>
          <p:nvPr userDrawn="1"/>
        </p:nvSpPr>
        <p:spPr>
          <a:xfrm flipV="1">
            <a:off x="0" y="3429000"/>
            <a:ext cx="12192000" cy="342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7" name="Rectangle 6">
            <a:extLst>
              <a:ext uri="{FF2B5EF4-FFF2-40B4-BE49-F238E27FC236}">
                <a16:creationId xmlns:a16="http://schemas.microsoft.com/office/drawing/2014/main" id="{9BF544F6-6C8C-4AC0-90BF-F628E1A14030}"/>
              </a:ext>
            </a:extLst>
          </p:cNvPr>
          <p:cNvSpPr/>
          <p:nvPr/>
        </p:nvSpPr>
        <p:spPr>
          <a:xfrm flipV="1">
            <a:off x="0" y="3429000"/>
            <a:ext cx="12192000" cy="342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6" name="Picture Placeholder 2">
            <a:extLst>
              <a:ext uri="{FF2B5EF4-FFF2-40B4-BE49-F238E27FC236}">
                <a16:creationId xmlns:a16="http://schemas.microsoft.com/office/drawing/2014/main" id="{AE9FA888-FC35-4385-84C2-CE7B04B106BB}"/>
              </a:ext>
            </a:extLst>
          </p:cNvPr>
          <p:cNvSpPr>
            <a:spLocks noGrp="1"/>
          </p:cNvSpPr>
          <p:nvPr>
            <p:ph type="pic" sz="quarter" idx="14" hasCustomPrompt="1"/>
          </p:nvPr>
        </p:nvSpPr>
        <p:spPr>
          <a:xfrm>
            <a:off x="384486" y="1650745"/>
            <a:ext cx="3564362" cy="2372118"/>
          </a:xfrm>
          <a:ln w="50800">
            <a:noFill/>
          </a:ln>
          <a:effectLst>
            <a:outerShdw blurRad="381000" dist="190500" dir="5400000" algn="ctr" rotWithShape="0">
              <a:srgbClr val="000000">
                <a:alpha val="15000"/>
              </a:srgbClr>
            </a:outerShdw>
          </a:effectLst>
        </p:spPr>
        <p:txBody>
          <a:bodyPr>
            <a:noAutofit/>
          </a:bodyPr>
          <a:lstStyle>
            <a:lvl1pPr marL="7938" indent="-7938" algn="ctr">
              <a:buNone/>
              <a:tabLst/>
              <a:defRPr sz="1800">
                <a:solidFill>
                  <a:schemeClr val="bg1"/>
                </a:solidFill>
                <a:latin typeface="+mn-lt"/>
              </a:defRPr>
            </a:lvl1pPr>
          </a:lstStyle>
          <a:p>
            <a:r>
              <a:rPr lang="en-US" err="1"/>
              <a:t>Ajoutez</a:t>
            </a:r>
            <a:r>
              <a:rPr lang="en-US"/>
              <a:t> </a:t>
            </a:r>
            <a:r>
              <a:rPr lang="en-US" err="1"/>
              <a:t>une</a:t>
            </a:r>
            <a:r>
              <a:rPr lang="en-US"/>
              <a:t> image</a:t>
            </a:r>
            <a:endParaRPr lang="en-ID"/>
          </a:p>
        </p:txBody>
      </p:sp>
      <p:sp>
        <p:nvSpPr>
          <p:cNvPr id="19" name="Text Placeholder 4">
            <a:extLst>
              <a:ext uri="{FF2B5EF4-FFF2-40B4-BE49-F238E27FC236}">
                <a16:creationId xmlns:a16="http://schemas.microsoft.com/office/drawing/2014/main" id="{7A100206-6ACD-4E76-AE51-14A1D588053F}"/>
              </a:ext>
            </a:extLst>
          </p:cNvPr>
          <p:cNvSpPr>
            <a:spLocks noGrp="1"/>
          </p:cNvSpPr>
          <p:nvPr>
            <p:ph type="body" sz="quarter" idx="17" hasCustomPrompt="1"/>
          </p:nvPr>
        </p:nvSpPr>
        <p:spPr>
          <a:xfrm>
            <a:off x="8243152" y="4471582"/>
            <a:ext cx="3577373" cy="936000"/>
          </a:xfrm>
        </p:spPr>
        <p:txBody>
          <a:bodyPr lIns="0" tIns="0" rIns="0" bIns="0" anchor="t">
            <a:noAutofit/>
          </a:bodyPr>
          <a:lstStyle>
            <a:lvl1pPr marL="0" indent="0" algn="ctr">
              <a:lnSpc>
                <a:spcPts val="2400"/>
              </a:lnSpc>
              <a:spcBef>
                <a:spcPts val="0"/>
              </a:spcBef>
              <a:spcAft>
                <a:spcPts val="0"/>
              </a:spcAft>
              <a:buClr>
                <a:srgbClr val="D7CF07"/>
              </a:buClr>
              <a:buNone/>
              <a:defRPr sz="1800">
                <a:solidFill>
                  <a:schemeClr val="tx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Texte</a:t>
            </a:r>
            <a:endParaRPr lang="en-ID"/>
          </a:p>
        </p:txBody>
      </p:sp>
      <p:sp>
        <p:nvSpPr>
          <p:cNvPr id="20" name="Text Placeholder 4">
            <a:extLst>
              <a:ext uri="{FF2B5EF4-FFF2-40B4-BE49-F238E27FC236}">
                <a16:creationId xmlns:a16="http://schemas.microsoft.com/office/drawing/2014/main" id="{7E44F9BD-2DBF-4182-97C7-3B88BC07A7D1}"/>
              </a:ext>
            </a:extLst>
          </p:cNvPr>
          <p:cNvSpPr>
            <a:spLocks noGrp="1"/>
          </p:cNvSpPr>
          <p:nvPr>
            <p:ph type="body" sz="quarter" idx="18" hasCustomPrompt="1"/>
          </p:nvPr>
        </p:nvSpPr>
        <p:spPr>
          <a:xfrm>
            <a:off x="4307314" y="4471582"/>
            <a:ext cx="3577373" cy="936000"/>
          </a:xfrm>
        </p:spPr>
        <p:txBody>
          <a:bodyPr lIns="0" tIns="0" rIns="0" bIns="0" anchor="t">
            <a:noAutofit/>
          </a:bodyPr>
          <a:lstStyle>
            <a:lvl1pPr marL="0" indent="0" algn="ctr">
              <a:lnSpc>
                <a:spcPts val="2400"/>
              </a:lnSpc>
              <a:spcBef>
                <a:spcPts val="0"/>
              </a:spcBef>
              <a:spcAft>
                <a:spcPts val="0"/>
              </a:spcAft>
              <a:buClr>
                <a:srgbClr val="D7CF07"/>
              </a:buClr>
              <a:buNone/>
              <a:defRPr sz="1800">
                <a:solidFill>
                  <a:schemeClr val="tx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Texte</a:t>
            </a:r>
            <a:endParaRPr lang="en-ID"/>
          </a:p>
        </p:txBody>
      </p:sp>
      <p:sp>
        <p:nvSpPr>
          <p:cNvPr id="21" name="Text Placeholder 4">
            <a:extLst>
              <a:ext uri="{FF2B5EF4-FFF2-40B4-BE49-F238E27FC236}">
                <a16:creationId xmlns:a16="http://schemas.microsoft.com/office/drawing/2014/main" id="{580EF195-4F23-4501-808D-8BD11D74DBF4}"/>
              </a:ext>
            </a:extLst>
          </p:cNvPr>
          <p:cNvSpPr>
            <a:spLocks noGrp="1"/>
          </p:cNvSpPr>
          <p:nvPr>
            <p:ph type="body" sz="quarter" idx="19" hasCustomPrompt="1"/>
          </p:nvPr>
        </p:nvSpPr>
        <p:spPr>
          <a:xfrm>
            <a:off x="371475" y="4471582"/>
            <a:ext cx="3577373" cy="936000"/>
          </a:xfrm>
        </p:spPr>
        <p:txBody>
          <a:bodyPr lIns="0" tIns="0" rIns="0" bIns="0" anchor="t">
            <a:noAutofit/>
          </a:bodyPr>
          <a:lstStyle>
            <a:lvl1pPr marL="0" indent="0" algn="ctr">
              <a:lnSpc>
                <a:spcPts val="2400"/>
              </a:lnSpc>
              <a:spcBef>
                <a:spcPts val="0"/>
              </a:spcBef>
              <a:spcAft>
                <a:spcPts val="0"/>
              </a:spcAft>
              <a:buClr>
                <a:srgbClr val="D7CF07"/>
              </a:buClr>
              <a:buNone/>
              <a:defRPr sz="1800">
                <a:solidFill>
                  <a:schemeClr val="tx1"/>
                </a:solidFill>
                <a:latin typeface="+mn-lt"/>
              </a:defRPr>
            </a:lvl1pPr>
            <a:lvl2pPr>
              <a:defRPr sz="2400">
                <a:latin typeface="Nunito Sans" panose="00000500000000000000" pitchFamily="2" charset="0"/>
              </a:defRPr>
            </a:lvl2pPr>
            <a:lvl3pPr>
              <a:defRPr sz="2000">
                <a:latin typeface="Nunito Sans" panose="00000500000000000000" pitchFamily="2" charset="0"/>
              </a:defRPr>
            </a:lvl3pPr>
            <a:lvl4pPr>
              <a:defRPr sz="1800">
                <a:latin typeface="Nunito Sans" panose="00000500000000000000" pitchFamily="2" charset="0"/>
              </a:defRPr>
            </a:lvl4pPr>
            <a:lvl5pPr>
              <a:defRPr sz="1800">
                <a:latin typeface="Nunito Sans" panose="00000500000000000000" pitchFamily="2" charset="0"/>
              </a:defRPr>
            </a:lvl5pPr>
          </a:lstStyle>
          <a:p>
            <a:pPr lvl="0"/>
            <a:r>
              <a:rPr lang="en-ID" err="1"/>
              <a:t>Texte</a:t>
            </a:r>
            <a:endParaRPr lang="en-ID"/>
          </a:p>
        </p:txBody>
      </p:sp>
      <p:sp>
        <p:nvSpPr>
          <p:cNvPr id="14" name="Rectangle 13">
            <a:extLst>
              <a:ext uri="{FF2B5EF4-FFF2-40B4-BE49-F238E27FC236}">
                <a16:creationId xmlns:a16="http://schemas.microsoft.com/office/drawing/2014/main" id="{AF2F126A-49B1-0040-B971-2CDCEF8CBCA4}"/>
              </a:ext>
            </a:extLst>
          </p:cNvPr>
          <p:cNvSpPr/>
          <p:nvPr/>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23" name="Picture Placeholder 2">
            <a:extLst>
              <a:ext uri="{FF2B5EF4-FFF2-40B4-BE49-F238E27FC236}">
                <a16:creationId xmlns:a16="http://schemas.microsoft.com/office/drawing/2014/main" id="{61B90C49-4273-1748-8070-A932E5CDF532}"/>
              </a:ext>
            </a:extLst>
          </p:cNvPr>
          <p:cNvSpPr>
            <a:spLocks noGrp="1"/>
          </p:cNvSpPr>
          <p:nvPr>
            <p:ph type="pic" sz="quarter" idx="20" hasCustomPrompt="1"/>
          </p:nvPr>
        </p:nvSpPr>
        <p:spPr>
          <a:xfrm>
            <a:off x="4294304" y="1650745"/>
            <a:ext cx="3564362" cy="2372118"/>
          </a:xfrm>
          <a:ln w="50800">
            <a:noFill/>
          </a:ln>
          <a:effectLst>
            <a:outerShdw blurRad="381000" dist="190500" dir="5400000" algn="ctr" rotWithShape="0">
              <a:srgbClr val="000000">
                <a:alpha val="15000"/>
              </a:srgbClr>
            </a:outerShdw>
          </a:effectLst>
        </p:spPr>
        <p:txBody>
          <a:bodyPr>
            <a:noAutofit/>
          </a:bodyPr>
          <a:lstStyle>
            <a:lvl1pPr marL="7938" indent="-7938" algn="ctr">
              <a:buNone/>
              <a:tabLst/>
              <a:defRPr sz="1800">
                <a:solidFill>
                  <a:schemeClr val="bg1"/>
                </a:solidFill>
                <a:latin typeface="+mn-lt"/>
              </a:defRPr>
            </a:lvl1pPr>
          </a:lstStyle>
          <a:p>
            <a:r>
              <a:rPr lang="en-US" err="1"/>
              <a:t>Ajoutez</a:t>
            </a:r>
            <a:r>
              <a:rPr lang="en-US"/>
              <a:t> </a:t>
            </a:r>
            <a:r>
              <a:rPr lang="en-US" err="1"/>
              <a:t>une</a:t>
            </a:r>
            <a:r>
              <a:rPr lang="en-US"/>
              <a:t> image</a:t>
            </a:r>
            <a:endParaRPr lang="en-ID"/>
          </a:p>
        </p:txBody>
      </p:sp>
      <p:sp>
        <p:nvSpPr>
          <p:cNvPr id="24" name="Picture Placeholder 2">
            <a:extLst>
              <a:ext uri="{FF2B5EF4-FFF2-40B4-BE49-F238E27FC236}">
                <a16:creationId xmlns:a16="http://schemas.microsoft.com/office/drawing/2014/main" id="{151AD733-021D-1140-AA3F-3BDA1D35644F}"/>
              </a:ext>
            </a:extLst>
          </p:cNvPr>
          <p:cNvSpPr>
            <a:spLocks noGrp="1"/>
          </p:cNvSpPr>
          <p:nvPr>
            <p:ph type="pic" sz="quarter" idx="21" hasCustomPrompt="1"/>
          </p:nvPr>
        </p:nvSpPr>
        <p:spPr>
          <a:xfrm>
            <a:off x="8204122" y="1650745"/>
            <a:ext cx="3564362" cy="2372118"/>
          </a:xfrm>
          <a:ln w="50800">
            <a:noFill/>
          </a:ln>
          <a:effectLst>
            <a:outerShdw blurRad="381000" dist="190500" dir="5400000" algn="ctr" rotWithShape="0">
              <a:srgbClr val="000000">
                <a:alpha val="15000"/>
              </a:srgbClr>
            </a:outerShdw>
          </a:effectLst>
        </p:spPr>
        <p:txBody>
          <a:bodyPr>
            <a:noAutofit/>
          </a:bodyPr>
          <a:lstStyle>
            <a:lvl1pPr marL="7938" indent="-7938" algn="ctr">
              <a:buNone/>
              <a:tabLst/>
              <a:defRPr sz="1800">
                <a:solidFill>
                  <a:schemeClr val="bg1"/>
                </a:solidFill>
                <a:latin typeface="+mn-lt"/>
              </a:defRPr>
            </a:lvl1pPr>
          </a:lstStyle>
          <a:p>
            <a:r>
              <a:rPr lang="en-US" err="1"/>
              <a:t>Ajoutez</a:t>
            </a:r>
            <a:r>
              <a:rPr lang="en-US"/>
              <a:t> </a:t>
            </a:r>
            <a:r>
              <a:rPr lang="en-US" err="1"/>
              <a:t>une</a:t>
            </a:r>
            <a:r>
              <a:rPr lang="en-US"/>
              <a:t> image</a:t>
            </a:r>
            <a:endParaRPr lang="en-ID"/>
          </a:p>
        </p:txBody>
      </p:sp>
      <p:sp>
        <p:nvSpPr>
          <p:cNvPr id="3" name="Title 25">
            <a:extLst>
              <a:ext uri="{FF2B5EF4-FFF2-40B4-BE49-F238E27FC236}">
                <a16:creationId xmlns:a16="http://schemas.microsoft.com/office/drawing/2014/main" id="{049C55D1-7852-D1F5-57F6-947C5083D0FF}"/>
              </a:ext>
            </a:extLst>
          </p:cNvPr>
          <p:cNvSpPr>
            <a:spLocks noGrp="1"/>
          </p:cNvSpPr>
          <p:nvPr>
            <p:ph type="title" hasCustomPrompt="1"/>
          </p:nvPr>
        </p:nvSpPr>
        <p:spPr>
          <a:xfrm>
            <a:off x="371473" y="539551"/>
            <a:ext cx="11447995" cy="615600"/>
          </a:xfrm>
        </p:spPr>
        <p:txBody>
          <a:bodyPr>
            <a:noAutofit/>
          </a:bodyPr>
          <a:lstStyle>
            <a:lvl1pPr>
              <a:defRPr>
                <a:solidFill>
                  <a:schemeClr val="bg1"/>
                </a:solidFill>
              </a:defRPr>
            </a:lvl1pPr>
          </a:lstStyle>
          <a:p>
            <a:pPr lvl="0"/>
            <a:r>
              <a:rPr lang="en-US"/>
              <a:t>Insérez un titre – Playfair Display, 40 pts</a:t>
            </a:r>
            <a:endParaRPr lang="en-ID"/>
          </a:p>
        </p:txBody>
      </p:sp>
      <p:sp>
        <p:nvSpPr>
          <p:cNvPr id="5" name="Text Placeholder 2">
            <a:extLst>
              <a:ext uri="{FF2B5EF4-FFF2-40B4-BE49-F238E27FC236}">
                <a16:creationId xmlns:a16="http://schemas.microsoft.com/office/drawing/2014/main" id="{8BB45136-2653-3966-6405-72FCAB5BD56D}"/>
              </a:ext>
            </a:extLst>
          </p:cNvPr>
          <p:cNvSpPr>
            <a:spLocks noGrp="1"/>
          </p:cNvSpPr>
          <p:nvPr>
            <p:ph type="body" sz="quarter" idx="22" hasCustomPrompt="1"/>
          </p:nvPr>
        </p:nvSpPr>
        <p:spPr>
          <a:xfrm>
            <a:off x="371474" y="177167"/>
            <a:ext cx="11447993" cy="248914"/>
          </a:xfrm>
        </p:spPr>
        <p:txBody>
          <a:bodyPr wrap="square" anchor="ctr">
            <a:noAutofit/>
          </a:bodyPr>
          <a:lstStyle>
            <a:lvl1pPr marL="0" indent="0">
              <a:buNone/>
              <a:defRPr sz="1100" cap="all" baseline="0">
                <a:solidFill>
                  <a:schemeClr val="bg1"/>
                </a:solidFill>
              </a:defRPr>
            </a:lvl1pPr>
          </a:lstStyle>
          <a:p>
            <a:pPr lvl="0"/>
            <a:r>
              <a:rPr lang="en-US"/>
              <a:t>Insérez un surtitre – Nunito sans, all caps, 11 pt</a:t>
            </a:r>
            <a:endParaRPr lang="fr-CA"/>
          </a:p>
        </p:txBody>
      </p:sp>
      <p:pic>
        <p:nvPicPr>
          <p:cNvPr id="2" name="Graphic 1">
            <a:extLst>
              <a:ext uri="{FF2B5EF4-FFF2-40B4-BE49-F238E27FC236}">
                <a16:creationId xmlns:a16="http://schemas.microsoft.com/office/drawing/2014/main" id="{E826CAC6-1379-215A-81B9-7D2CAF4E021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Rectangle 5">
            <a:extLst>
              <a:ext uri="{FF2B5EF4-FFF2-40B4-BE49-F238E27FC236}">
                <a16:creationId xmlns:a16="http://schemas.microsoft.com/office/drawing/2014/main" id="{555E849C-E577-0FB3-5D8C-D8E0A87A367A}"/>
              </a:ext>
            </a:extLst>
          </p:cNvPr>
          <p:cNvSpPr/>
          <p:nvPr userDrawn="1"/>
        </p:nvSpPr>
        <p:spPr>
          <a:xfrm>
            <a:off x="-1" y="0"/>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8" name="Graphic 7">
            <a:extLst>
              <a:ext uri="{FF2B5EF4-FFF2-40B4-BE49-F238E27FC236}">
                <a16:creationId xmlns:a16="http://schemas.microsoft.com/office/drawing/2014/main" id="{B0DC44C0-42D0-AAB7-ACF2-958EB2409B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10" name="Slide Number Placeholder 14">
            <a:extLst>
              <a:ext uri="{FF2B5EF4-FFF2-40B4-BE49-F238E27FC236}">
                <a16:creationId xmlns:a16="http://schemas.microsoft.com/office/drawing/2014/main" id="{084FC9C3-7E13-14BC-21CC-DD7CA4BD15BE}"/>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8438844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avec points et icônes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57FB1-5370-A04C-A6F6-DB5AC7A24766}"/>
              </a:ext>
            </a:extLst>
          </p:cNvPr>
          <p:cNvSpPr>
            <a:spLocks noGrp="1"/>
          </p:cNvSpPr>
          <p:nvPr>
            <p:ph type="title" hasCustomPrompt="1"/>
          </p:nvPr>
        </p:nvSpPr>
        <p:spPr>
          <a:xfrm>
            <a:off x="343994" y="2409867"/>
            <a:ext cx="5138186" cy="2038266"/>
          </a:xfrm>
        </p:spPr>
        <p:txBody>
          <a:bodyPr/>
          <a:lstStyle>
            <a:lvl1pPr algn="r">
              <a:defRPr sz="4000" b="1" i="0">
                <a:latin typeface="+mj-lt"/>
              </a:defRPr>
            </a:lvl1pPr>
          </a:lstStyle>
          <a:p>
            <a:r>
              <a:rPr lang="en-US"/>
              <a:t>Le </a:t>
            </a:r>
            <a:r>
              <a:rPr lang="en-US" err="1"/>
              <a:t>titre</a:t>
            </a:r>
            <a:r>
              <a:rPr lang="en-US"/>
              <a:t> </a:t>
            </a:r>
            <a:r>
              <a:rPr lang="en-US" err="1"/>
              <a:t>punché</a:t>
            </a:r>
            <a:r>
              <a:rPr lang="en-US"/>
              <a:t> de </a:t>
            </a:r>
            <a:r>
              <a:rPr lang="en-US" err="1"/>
              <a:t>votre</a:t>
            </a:r>
            <a:r>
              <a:rPr lang="en-US"/>
              <a:t> slide</a:t>
            </a:r>
            <a:endParaRPr lang="fr-CA"/>
          </a:p>
        </p:txBody>
      </p:sp>
      <p:cxnSp>
        <p:nvCxnSpPr>
          <p:cNvPr id="22" name="Straight Connector 21">
            <a:extLst>
              <a:ext uri="{FF2B5EF4-FFF2-40B4-BE49-F238E27FC236}">
                <a16:creationId xmlns:a16="http://schemas.microsoft.com/office/drawing/2014/main" id="{2DA5DEAD-86A4-824B-BF78-9794BB6FE46D}"/>
              </a:ext>
            </a:extLst>
          </p:cNvPr>
          <p:cNvCxnSpPr>
            <a:cxnSpLocks/>
          </p:cNvCxnSpPr>
          <p:nvPr/>
        </p:nvCxnSpPr>
        <p:spPr>
          <a:xfrm>
            <a:off x="6034215" y="1221674"/>
            <a:ext cx="0" cy="441465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9" name="Picture Placeholder 2">
            <a:extLst>
              <a:ext uri="{FF2B5EF4-FFF2-40B4-BE49-F238E27FC236}">
                <a16:creationId xmlns:a16="http://schemas.microsoft.com/office/drawing/2014/main" id="{375F3952-9F42-8347-B5F3-35D22199A3CF}"/>
              </a:ext>
            </a:extLst>
          </p:cNvPr>
          <p:cNvSpPr>
            <a:spLocks noGrp="1"/>
          </p:cNvSpPr>
          <p:nvPr>
            <p:ph type="pic" sz="quarter" idx="14" hasCustomPrompt="1"/>
          </p:nvPr>
        </p:nvSpPr>
        <p:spPr>
          <a:xfrm>
            <a:off x="6558769" y="2049954"/>
            <a:ext cx="864000" cy="863855"/>
          </a:xfrm>
          <a:ln w="50800">
            <a:noFill/>
          </a:ln>
          <a:effectLst>
            <a:outerShdw blurRad="381000" dist="190500" dir="5400000" algn="ctr" rotWithShape="0">
              <a:srgbClr val="000000">
                <a:alpha val="15000"/>
              </a:srgbClr>
            </a:outerShdw>
          </a:effectLst>
        </p:spPr>
        <p:txBody>
          <a:bodyPr/>
          <a:lstStyle>
            <a:lvl1pPr>
              <a:defRPr sz="1200">
                <a:solidFill>
                  <a:srgbClr val="3D4142"/>
                </a:solidFill>
              </a:defRPr>
            </a:lvl1pPr>
          </a:lstStyle>
          <a:p>
            <a:r>
              <a:rPr lang="en-US"/>
              <a:t>Click to add picture</a:t>
            </a:r>
            <a:endParaRPr lang="en-ID"/>
          </a:p>
        </p:txBody>
      </p:sp>
      <p:sp>
        <p:nvSpPr>
          <p:cNvPr id="30" name="Picture Placeholder 2">
            <a:extLst>
              <a:ext uri="{FF2B5EF4-FFF2-40B4-BE49-F238E27FC236}">
                <a16:creationId xmlns:a16="http://schemas.microsoft.com/office/drawing/2014/main" id="{2C8FCD98-F04E-4143-8FCE-7FEA58BB1806}"/>
              </a:ext>
            </a:extLst>
          </p:cNvPr>
          <p:cNvSpPr>
            <a:spLocks noGrp="1"/>
          </p:cNvSpPr>
          <p:nvPr>
            <p:ph type="pic" sz="quarter" idx="18" hasCustomPrompt="1"/>
          </p:nvPr>
        </p:nvSpPr>
        <p:spPr>
          <a:xfrm>
            <a:off x="6558769" y="3278804"/>
            <a:ext cx="864000" cy="863855"/>
          </a:xfrm>
          <a:ln w="50800">
            <a:noFill/>
          </a:ln>
          <a:effectLst>
            <a:outerShdw blurRad="381000" dist="190500" dir="5400000" algn="ctr" rotWithShape="0">
              <a:srgbClr val="000000">
                <a:alpha val="15000"/>
              </a:srgbClr>
            </a:outerShdw>
          </a:effectLst>
        </p:spPr>
        <p:txBody>
          <a:bodyPr/>
          <a:lstStyle>
            <a:lvl1pPr>
              <a:defRPr sz="1200">
                <a:solidFill>
                  <a:srgbClr val="3D4142"/>
                </a:solidFill>
              </a:defRPr>
            </a:lvl1pPr>
          </a:lstStyle>
          <a:p>
            <a:r>
              <a:rPr lang="en-US"/>
              <a:t>Click to add picture</a:t>
            </a:r>
            <a:endParaRPr lang="en-ID"/>
          </a:p>
        </p:txBody>
      </p:sp>
      <p:sp>
        <p:nvSpPr>
          <p:cNvPr id="31" name="Picture Placeholder 2">
            <a:extLst>
              <a:ext uri="{FF2B5EF4-FFF2-40B4-BE49-F238E27FC236}">
                <a16:creationId xmlns:a16="http://schemas.microsoft.com/office/drawing/2014/main" id="{4DCB19A8-65DB-884E-A712-6CDE3A7A6581}"/>
              </a:ext>
            </a:extLst>
          </p:cNvPr>
          <p:cNvSpPr>
            <a:spLocks noGrp="1"/>
          </p:cNvSpPr>
          <p:nvPr>
            <p:ph type="pic" sz="quarter" idx="19" hasCustomPrompt="1"/>
          </p:nvPr>
        </p:nvSpPr>
        <p:spPr>
          <a:xfrm>
            <a:off x="6558769" y="4507654"/>
            <a:ext cx="864000" cy="863855"/>
          </a:xfrm>
          <a:ln w="50800">
            <a:noFill/>
          </a:ln>
          <a:effectLst>
            <a:outerShdw blurRad="381000" dist="190500" dir="5400000" algn="ctr" rotWithShape="0">
              <a:srgbClr val="000000">
                <a:alpha val="15000"/>
              </a:srgbClr>
            </a:outerShdw>
          </a:effectLst>
        </p:spPr>
        <p:txBody>
          <a:bodyPr/>
          <a:lstStyle>
            <a:lvl1pPr>
              <a:defRPr sz="1200">
                <a:solidFill>
                  <a:srgbClr val="3D4142"/>
                </a:solidFill>
              </a:defRPr>
            </a:lvl1pPr>
          </a:lstStyle>
          <a:p>
            <a:r>
              <a:rPr lang="en-US"/>
              <a:t>Click to add picture</a:t>
            </a:r>
            <a:endParaRPr lang="en-ID"/>
          </a:p>
        </p:txBody>
      </p:sp>
      <p:sp>
        <p:nvSpPr>
          <p:cNvPr id="10" name="Text Placeholder 2">
            <a:extLst>
              <a:ext uri="{FF2B5EF4-FFF2-40B4-BE49-F238E27FC236}">
                <a16:creationId xmlns:a16="http://schemas.microsoft.com/office/drawing/2014/main" id="{BA87126C-9D21-0947-AA87-154D2B8FFEEB}"/>
              </a:ext>
            </a:extLst>
          </p:cNvPr>
          <p:cNvSpPr>
            <a:spLocks noGrp="1"/>
          </p:cNvSpPr>
          <p:nvPr>
            <p:ph type="body" sz="quarter" idx="20" hasCustomPrompt="1"/>
          </p:nvPr>
        </p:nvSpPr>
        <p:spPr>
          <a:xfrm>
            <a:off x="7548563" y="1065213"/>
            <a:ext cx="4378325" cy="4727575"/>
          </a:xfrm>
        </p:spPr>
        <p:txBody>
          <a:bodyPr anchor="ctr"/>
          <a:lstStyle>
            <a:lvl1pPr marL="9525" indent="-9525">
              <a:lnSpc>
                <a:spcPct val="250000"/>
              </a:lnSpc>
              <a:buNone/>
              <a:tabLst/>
              <a:defRPr sz="3000">
                <a:solidFill>
                  <a:schemeClr val="accent2"/>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pPr lvl="0"/>
            <a:r>
              <a:rPr lang="fr-CA"/>
              <a:t>Point 1</a:t>
            </a:r>
          </a:p>
          <a:p>
            <a:pPr lvl="0"/>
            <a:r>
              <a:rPr lang="fr-CA"/>
              <a:t>Point 2</a:t>
            </a:r>
          </a:p>
          <a:p>
            <a:pPr lvl="0"/>
            <a:r>
              <a:rPr lang="fr-CA"/>
              <a:t>Point 3</a:t>
            </a:r>
          </a:p>
        </p:txBody>
      </p:sp>
      <p:cxnSp>
        <p:nvCxnSpPr>
          <p:cNvPr id="3" name="Straight Connector 2">
            <a:extLst>
              <a:ext uri="{FF2B5EF4-FFF2-40B4-BE49-F238E27FC236}">
                <a16:creationId xmlns:a16="http://schemas.microsoft.com/office/drawing/2014/main" id="{0056601D-477E-B71B-5C08-678B470255E3}"/>
              </a:ext>
            </a:extLst>
          </p:cNvPr>
          <p:cNvCxnSpPr>
            <a:cxnSpLocks/>
          </p:cNvCxnSpPr>
          <p:nvPr userDrawn="1"/>
        </p:nvCxnSpPr>
        <p:spPr>
          <a:xfrm>
            <a:off x="6034215" y="1221674"/>
            <a:ext cx="0" cy="441465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5" name="Slide Number Placeholder 14">
            <a:extLst>
              <a:ext uri="{FF2B5EF4-FFF2-40B4-BE49-F238E27FC236}">
                <a16:creationId xmlns:a16="http://schemas.microsoft.com/office/drawing/2014/main" id="{758F14C4-A394-0DC7-C5A7-71E2D34F3F41}"/>
              </a:ext>
            </a:extLst>
          </p:cNvPr>
          <p:cNvSpPr>
            <a:spLocks noGrp="1"/>
          </p:cNvSpPr>
          <p:nvPr>
            <p:ph type="sldNum" sz="quarter" idx="12"/>
          </p:nvPr>
        </p:nvSpPr>
        <p:spPr>
          <a:xfrm>
            <a:off x="11508506" y="6347940"/>
            <a:ext cx="300038" cy="245270"/>
          </a:xfrm>
          <a:prstGeom prst="rect">
            <a:avLst/>
          </a:prstGeom>
        </p:spPr>
        <p:txBody>
          <a:bodyPr lIns="0" tIns="0" rIns="0" bIns="0" anchor="ct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63019747"/>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Grosse image et titre (vertic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E61589-2D24-F34A-0911-5F54BFABFC5F}"/>
              </a:ext>
            </a:extLst>
          </p:cNvPr>
          <p:cNvSpPr/>
          <p:nvPr userDrawn="1"/>
        </p:nvSpPr>
        <p:spPr>
          <a:xfrm>
            <a:off x="8134800" y="-1"/>
            <a:ext cx="4057200" cy="6857999"/>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7" name="Rectangle 6">
            <a:extLst>
              <a:ext uri="{FF2B5EF4-FFF2-40B4-BE49-F238E27FC236}">
                <a16:creationId xmlns:a16="http://schemas.microsoft.com/office/drawing/2014/main" id="{12285147-F885-442E-92DF-AB1BF3BA774E}"/>
              </a:ext>
            </a:extLst>
          </p:cNvPr>
          <p:cNvSpPr/>
          <p:nvPr/>
        </p:nvSpPr>
        <p:spPr>
          <a:xfrm>
            <a:off x="8134799" y="-1"/>
            <a:ext cx="4057201" cy="6858001"/>
          </a:xfrm>
          <a:prstGeom prst="rect">
            <a:avLst/>
          </a:prstGeom>
          <a:solidFill>
            <a:srgbClr val="181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2" name="Title 1">
            <a:extLst>
              <a:ext uri="{FF2B5EF4-FFF2-40B4-BE49-F238E27FC236}">
                <a16:creationId xmlns:a16="http://schemas.microsoft.com/office/drawing/2014/main" id="{D2C8E849-484E-336B-246F-2AA2B3E4B122}"/>
              </a:ext>
            </a:extLst>
          </p:cNvPr>
          <p:cNvSpPr>
            <a:spLocks noGrp="1"/>
          </p:cNvSpPr>
          <p:nvPr>
            <p:ph type="title" hasCustomPrompt="1"/>
          </p:nvPr>
        </p:nvSpPr>
        <p:spPr>
          <a:xfrm>
            <a:off x="8512800" y="2673000"/>
            <a:ext cx="3306668" cy="1512000"/>
          </a:xfrm>
        </p:spPr>
        <p:txBody>
          <a:bodyPr>
            <a:noAutofit/>
          </a:bodyPr>
          <a:lstStyle>
            <a:lvl1pPr>
              <a:defRPr>
                <a:solidFill>
                  <a:schemeClr val="bg1"/>
                </a:solidFill>
              </a:defRPr>
            </a:lvl1pPr>
          </a:lstStyle>
          <a:p>
            <a:r>
              <a:rPr lang="en-US"/>
              <a:t>Titre</a:t>
            </a:r>
            <a:endParaRPr lang="fr-CA"/>
          </a:p>
        </p:txBody>
      </p:sp>
      <p:sp>
        <p:nvSpPr>
          <p:cNvPr id="8" name="Picture Placeholder 2">
            <a:extLst>
              <a:ext uri="{FF2B5EF4-FFF2-40B4-BE49-F238E27FC236}">
                <a16:creationId xmlns:a16="http://schemas.microsoft.com/office/drawing/2014/main" id="{55915B64-3779-40CF-AD80-CBB1413FEDB7}"/>
              </a:ext>
            </a:extLst>
          </p:cNvPr>
          <p:cNvSpPr>
            <a:spLocks noGrp="1"/>
          </p:cNvSpPr>
          <p:nvPr>
            <p:ph type="pic" sz="quarter" idx="14" hasCustomPrompt="1"/>
          </p:nvPr>
        </p:nvSpPr>
        <p:spPr>
          <a:xfrm>
            <a:off x="0" y="-1"/>
            <a:ext cx="8134800" cy="6857998"/>
          </a:xfrm>
          <a:solidFill>
            <a:schemeClr val="bg2"/>
          </a:solidFill>
          <a:ln w="50800">
            <a:noFill/>
          </a:ln>
          <a:effectLst/>
        </p:spPr>
        <p:txBody>
          <a:bodyPr anchor="ctr">
            <a:noAutofit/>
          </a:bodyPr>
          <a:lstStyle>
            <a:lvl1pPr algn="ctr">
              <a:buNone/>
              <a:defRPr>
                <a:solidFill>
                  <a:schemeClr val="tx1"/>
                </a:solidFill>
              </a:defRPr>
            </a:lvl1pPr>
          </a:lstStyle>
          <a:p>
            <a:r>
              <a:rPr lang="en-US" err="1"/>
              <a:t>Cliquez</a:t>
            </a:r>
            <a:r>
              <a:rPr lang="en-US"/>
              <a:t> pour </a:t>
            </a:r>
            <a:r>
              <a:rPr lang="en-US" err="1"/>
              <a:t>ajouter</a:t>
            </a:r>
            <a:r>
              <a:rPr lang="en-US"/>
              <a:t> </a:t>
            </a:r>
            <a:r>
              <a:rPr lang="en-US" err="1"/>
              <a:t>une</a:t>
            </a:r>
            <a:r>
              <a:rPr lang="en-US"/>
              <a:t> image</a:t>
            </a:r>
            <a:endParaRPr lang="en-ID"/>
          </a:p>
        </p:txBody>
      </p:sp>
      <p:pic>
        <p:nvPicPr>
          <p:cNvPr id="3" name="Graphic 2">
            <a:extLst>
              <a:ext uri="{FF2B5EF4-FFF2-40B4-BE49-F238E27FC236}">
                <a16:creationId xmlns:a16="http://schemas.microsoft.com/office/drawing/2014/main" id="{7DDDA5E7-108D-E0E4-3D67-2F622F67E85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pic>
        <p:nvPicPr>
          <p:cNvPr id="5" name="Graphic 4">
            <a:extLst>
              <a:ext uri="{FF2B5EF4-FFF2-40B4-BE49-F238E27FC236}">
                <a16:creationId xmlns:a16="http://schemas.microsoft.com/office/drawing/2014/main" id="{BA903BD7-33CB-A9AD-FD96-E67A36FC4CE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Slide Number Placeholder 14">
            <a:extLst>
              <a:ext uri="{FF2B5EF4-FFF2-40B4-BE49-F238E27FC236}">
                <a16:creationId xmlns:a16="http://schemas.microsoft.com/office/drawing/2014/main" id="{1362521A-D3D5-2FFB-7252-69945BABF1DD}"/>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4510492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Grosse image et titre (horizontal)">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2FC1B-5E07-4552-4958-BE4CAF09B13D}"/>
              </a:ext>
            </a:extLst>
          </p:cNvPr>
          <p:cNvSpPr>
            <a:spLocks noGrp="1"/>
          </p:cNvSpPr>
          <p:nvPr>
            <p:ph type="title" hasCustomPrompt="1"/>
          </p:nvPr>
        </p:nvSpPr>
        <p:spPr>
          <a:xfrm>
            <a:off x="371473" y="5436977"/>
            <a:ext cx="11447995" cy="693578"/>
          </a:xfrm>
        </p:spPr>
        <p:txBody>
          <a:bodyPr>
            <a:noAutofit/>
          </a:bodyPr>
          <a:lstStyle>
            <a:lvl1pPr>
              <a:defRPr>
                <a:solidFill>
                  <a:schemeClr val="bg1"/>
                </a:solidFill>
              </a:defRPr>
            </a:lvl1pPr>
          </a:lstStyle>
          <a:p>
            <a:r>
              <a:rPr lang="en-US"/>
              <a:t>Titre</a:t>
            </a:r>
            <a:endParaRPr lang="fr-CA"/>
          </a:p>
        </p:txBody>
      </p:sp>
      <p:sp>
        <p:nvSpPr>
          <p:cNvPr id="8" name="Picture Placeholder 2">
            <a:extLst>
              <a:ext uri="{FF2B5EF4-FFF2-40B4-BE49-F238E27FC236}">
                <a16:creationId xmlns:a16="http://schemas.microsoft.com/office/drawing/2014/main" id="{55915B64-3779-40CF-AD80-CBB1413FEDB7}"/>
              </a:ext>
            </a:extLst>
          </p:cNvPr>
          <p:cNvSpPr>
            <a:spLocks noGrp="1"/>
          </p:cNvSpPr>
          <p:nvPr>
            <p:ph type="pic" sz="quarter" idx="14" hasCustomPrompt="1"/>
          </p:nvPr>
        </p:nvSpPr>
        <p:spPr>
          <a:xfrm>
            <a:off x="0" y="-1"/>
            <a:ext cx="12192000" cy="5041557"/>
          </a:xfrm>
          <a:solidFill>
            <a:schemeClr val="bg2"/>
          </a:solidFill>
          <a:ln w="50800">
            <a:noFill/>
          </a:ln>
          <a:effectLst/>
        </p:spPr>
        <p:txBody>
          <a:bodyPr anchor="ctr">
            <a:noAutofit/>
          </a:bodyPr>
          <a:lstStyle>
            <a:lvl1pPr algn="ctr">
              <a:buNone/>
              <a:defRPr>
                <a:solidFill>
                  <a:schemeClr val="tx1"/>
                </a:solidFill>
              </a:defRPr>
            </a:lvl1pPr>
          </a:lstStyle>
          <a:p>
            <a:r>
              <a:rPr lang="en-ID" err="1"/>
              <a:t>Cliquez</a:t>
            </a:r>
            <a:r>
              <a:rPr lang="en-ID"/>
              <a:t> pour </a:t>
            </a:r>
            <a:r>
              <a:rPr lang="en-ID" err="1"/>
              <a:t>ajouter</a:t>
            </a:r>
            <a:r>
              <a:rPr lang="en-ID"/>
              <a:t> </a:t>
            </a:r>
            <a:r>
              <a:rPr lang="en-ID" err="1"/>
              <a:t>une</a:t>
            </a:r>
            <a:r>
              <a:rPr lang="en-ID"/>
              <a:t> image</a:t>
            </a:r>
          </a:p>
        </p:txBody>
      </p:sp>
      <p:pic>
        <p:nvPicPr>
          <p:cNvPr id="4" name="Graphic 3">
            <a:extLst>
              <a:ext uri="{FF2B5EF4-FFF2-40B4-BE49-F238E27FC236}">
                <a16:creationId xmlns:a16="http://schemas.microsoft.com/office/drawing/2014/main" id="{FC4CCB85-0995-9971-91D1-7E1B3D32B03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pic>
        <p:nvPicPr>
          <p:cNvPr id="3" name="Graphic 2">
            <a:extLst>
              <a:ext uri="{FF2B5EF4-FFF2-40B4-BE49-F238E27FC236}">
                <a16:creationId xmlns:a16="http://schemas.microsoft.com/office/drawing/2014/main" id="{948E5CD5-0970-DD03-47E5-BA21122BB59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5" name="Slide Number Placeholder 14">
            <a:extLst>
              <a:ext uri="{FF2B5EF4-FFF2-40B4-BE49-F238E27FC236}">
                <a16:creationId xmlns:a16="http://schemas.microsoft.com/office/drawing/2014/main" id="{FD6680A9-BDDB-C910-3327-6DC7D0A663EC}"/>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bg1"/>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2713330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Diapo finale (dark)">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ADD786-FA6E-0555-1E6C-933E1A0920FE}"/>
              </a:ext>
            </a:extLst>
          </p:cNvPr>
          <p:cNvSpPr/>
          <p:nvPr userDrawn="1"/>
        </p:nvSpPr>
        <p:spPr>
          <a:xfrm flipV="1">
            <a:off x="6095999" y="-1"/>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sp>
        <p:nvSpPr>
          <p:cNvPr id="11" name="Rectangle 10">
            <a:extLst>
              <a:ext uri="{FF2B5EF4-FFF2-40B4-BE49-F238E27FC236}">
                <a16:creationId xmlns:a16="http://schemas.microsoft.com/office/drawing/2014/main" id="{DFE75152-A994-8047-9573-C12A2483A0EC}"/>
              </a:ext>
            </a:extLst>
          </p:cNvPr>
          <p:cNvSpPr/>
          <p:nvPr/>
        </p:nvSpPr>
        <p:spPr>
          <a:xfrm flipV="1">
            <a:off x="6095999" y="-1"/>
            <a:ext cx="6096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fr-CA"/>
          </a:p>
        </p:txBody>
      </p:sp>
      <p:cxnSp>
        <p:nvCxnSpPr>
          <p:cNvPr id="21" name="Straight Connector 20">
            <a:extLst>
              <a:ext uri="{FF2B5EF4-FFF2-40B4-BE49-F238E27FC236}">
                <a16:creationId xmlns:a16="http://schemas.microsoft.com/office/drawing/2014/main" id="{2B30A192-B5E0-4892-97EA-95892C791F36}"/>
              </a:ext>
            </a:extLst>
          </p:cNvPr>
          <p:cNvCxnSpPr>
            <a:cxnSpLocks/>
          </p:cNvCxnSpPr>
          <p:nvPr/>
        </p:nvCxnSpPr>
        <p:spPr>
          <a:xfrm>
            <a:off x="1090091" y="2861973"/>
            <a:ext cx="3137780" cy="0"/>
          </a:xfrm>
          <a:prstGeom prst="line">
            <a:avLst/>
          </a:prstGeom>
          <a:ln>
            <a:solidFill>
              <a:schemeClr val="bg1">
                <a:alpha val="65000"/>
              </a:schemeClr>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E14BA0A-9802-654D-9243-965C91A1AE41}"/>
              </a:ext>
            </a:extLst>
          </p:cNvPr>
          <p:cNvSpPr txBox="1"/>
          <p:nvPr/>
        </p:nvSpPr>
        <p:spPr>
          <a:xfrm>
            <a:off x="1568551" y="2999149"/>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a:latin typeface="+mn-lt"/>
              </a:rPr>
              <a:t>514-458-2069</a:t>
            </a:r>
          </a:p>
        </p:txBody>
      </p:sp>
      <p:sp>
        <p:nvSpPr>
          <p:cNvPr id="29" name="TextBox 28">
            <a:extLst>
              <a:ext uri="{FF2B5EF4-FFF2-40B4-BE49-F238E27FC236}">
                <a16:creationId xmlns:a16="http://schemas.microsoft.com/office/drawing/2014/main" id="{14A2A4EB-ABD8-A440-9E9C-FD9C3F1F9F45}"/>
              </a:ext>
            </a:extLst>
          </p:cNvPr>
          <p:cNvSpPr txBox="1"/>
          <p:nvPr/>
        </p:nvSpPr>
        <p:spPr>
          <a:xfrm>
            <a:off x="1568551" y="3534608"/>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err="1">
                <a:latin typeface="+mn-lt"/>
              </a:rPr>
              <a:t>info@moov.ai</a:t>
            </a:r>
            <a:endParaRPr lang="fr-CA">
              <a:latin typeface="+mn-lt"/>
            </a:endParaRPr>
          </a:p>
        </p:txBody>
      </p:sp>
      <p:sp>
        <p:nvSpPr>
          <p:cNvPr id="30" name="TextBox 29">
            <a:extLst>
              <a:ext uri="{FF2B5EF4-FFF2-40B4-BE49-F238E27FC236}">
                <a16:creationId xmlns:a16="http://schemas.microsoft.com/office/drawing/2014/main" id="{090058CD-2557-8948-B0C4-5F3B53D17D13}"/>
              </a:ext>
            </a:extLst>
          </p:cNvPr>
          <p:cNvSpPr txBox="1"/>
          <p:nvPr/>
        </p:nvSpPr>
        <p:spPr>
          <a:xfrm>
            <a:off x="1568551" y="4135971"/>
            <a:ext cx="3909611" cy="1477968"/>
          </a:xfrm>
          <a:prstGeom prst="rect">
            <a:avLst/>
          </a:prstGeom>
        </p:spPr>
        <p:txBody>
          <a:bodyPr vert="horz" lIns="0" tIns="0" rIns="0" bIns="0" rtlCol="0" anchor="t">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a:latin typeface="+mn-lt"/>
              </a:rPr>
              <a:t>4115, boulevard Saint-Laurent</a:t>
            </a:r>
          </a:p>
          <a:p>
            <a:pPr lvl="0"/>
            <a:r>
              <a:rPr lang="en-US">
                <a:latin typeface="+mn-lt"/>
              </a:rPr>
              <a:t>Bureau 300</a:t>
            </a:r>
          </a:p>
          <a:p>
            <a:pPr lvl="0"/>
            <a:r>
              <a:rPr lang="en-US">
                <a:latin typeface="+mn-lt"/>
              </a:rPr>
              <a:t>Montréal, Québec</a:t>
            </a:r>
          </a:p>
          <a:p>
            <a:pPr lvl="0"/>
            <a:r>
              <a:rPr lang="en-US">
                <a:latin typeface="+mn-lt"/>
              </a:rPr>
              <a:t>H2W 1Y7</a:t>
            </a:r>
            <a:endParaRPr lang="en-ID">
              <a:latin typeface="+mn-lt"/>
            </a:endParaRPr>
          </a:p>
        </p:txBody>
      </p:sp>
      <p:sp>
        <p:nvSpPr>
          <p:cNvPr id="3" name="Title 2">
            <a:extLst>
              <a:ext uri="{FF2B5EF4-FFF2-40B4-BE49-F238E27FC236}">
                <a16:creationId xmlns:a16="http://schemas.microsoft.com/office/drawing/2014/main" id="{B7A8F5F7-0A0C-044A-9718-32FADFB0BFB1}"/>
              </a:ext>
            </a:extLst>
          </p:cNvPr>
          <p:cNvSpPr>
            <a:spLocks noGrp="1"/>
          </p:cNvSpPr>
          <p:nvPr>
            <p:ph type="title" hasCustomPrompt="1"/>
          </p:nvPr>
        </p:nvSpPr>
        <p:spPr>
          <a:xfrm>
            <a:off x="6571732" y="3075057"/>
            <a:ext cx="5144532" cy="707886"/>
          </a:xfrm>
        </p:spPr>
        <p:txBody>
          <a:bodyPr vert="horz" lIns="0" tIns="0" rIns="0" bIns="0" rtlCol="0" anchor="ctr">
            <a:noAutofit/>
          </a:bodyPr>
          <a:lstStyle>
            <a:lvl1pPr>
              <a:defRPr lang="fr-CA" sz="4000" b="1">
                <a:solidFill>
                  <a:schemeClr val="bg1"/>
                </a:solidFill>
                <a:latin typeface="+mj-lt"/>
                <a:ea typeface="Vollkorn" pitchFamily="2" charset="0"/>
                <a:cs typeface="+mn-cs"/>
              </a:defRPr>
            </a:lvl1pPr>
          </a:lstStyle>
          <a:p>
            <a:pPr marL="0" lvl="0" indent="0" algn="ctr">
              <a:lnSpc>
                <a:spcPct val="100000"/>
              </a:lnSpc>
              <a:spcBef>
                <a:spcPts val="0"/>
              </a:spcBef>
              <a:buFont typeface="Arial" panose="020B0604020202020204" pitchFamily="34" charset="0"/>
            </a:pPr>
            <a:r>
              <a:rPr lang="en-US"/>
              <a:t>Merci! Questions?</a:t>
            </a:r>
            <a:endParaRPr lang="fr-CA"/>
          </a:p>
        </p:txBody>
      </p:sp>
      <p:pic>
        <p:nvPicPr>
          <p:cNvPr id="15" name="Graphic 14">
            <a:extLst>
              <a:ext uri="{FF2B5EF4-FFF2-40B4-BE49-F238E27FC236}">
                <a16:creationId xmlns:a16="http://schemas.microsoft.com/office/drawing/2014/main" id="{2CE30D5D-41A0-5A44-986E-4D520AA44F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4359" y="1293489"/>
            <a:ext cx="3049200" cy="547293"/>
          </a:xfrm>
          <a:prstGeom prst="rect">
            <a:avLst/>
          </a:prstGeom>
        </p:spPr>
      </p:pic>
      <p:sp>
        <p:nvSpPr>
          <p:cNvPr id="17" name="Freeform 5">
            <a:extLst>
              <a:ext uri="{FF2B5EF4-FFF2-40B4-BE49-F238E27FC236}">
                <a16:creationId xmlns:a16="http://schemas.microsoft.com/office/drawing/2014/main" id="{E14603ED-3B4B-BC4E-B011-8DC056FC036B}"/>
              </a:ext>
            </a:extLst>
          </p:cNvPr>
          <p:cNvSpPr>
            <a:spLocks/>
          </p:cNvSpPr>
          <p:nvPr/>
        </p:nvSpPr>
        <p:spPr bwMode="auto">
          <a:xfrm>
            <a:off x="1090091" y="3014175"/>
            <a:ext cx="324000" cy="324000"/>
          </a:xfrm>
          <a:prstGeom prst="ellipse">
            <a:avLst/>
          </a:prstGeom>
          <a:noFill/>
          <a:ln w="9525">
            <a:solidFill>
              <a:schemeClr val="accent1"/>
            </a:solidFill>
          </a:ln>
        </p:spPr>
        <p:txBody>
          <a:bodyPr vert="horz" wrap="square" lIns="91440" tIns="45720" rIns="91440" bIns="45720" numCol="1" anchor="t" anchorCtr="0" compatLnSpc="1">
            <a:prstTxWarp prst="textNoShape">
              <a:avLst/>
            </a:prstTxWarp>
            <a:noAutofit/>
          </a:bodyPr>
          <a:lstStyle/>
          <a:p>
            <a:endParaRPr lang="en-ID"/>
          </a:p>
        </p:txBody>
      </p:sp>
      <p:sp>
        <p:nvSpPr>
          <p:cNvPr id="25" name="Freeform 5">
            <a:extLst>
              <a:ext uri="{FF2B5EF4-FFF2-40B4-BE49-F238E27FC236}">
                <a16:creationId xmlns:a16="http://schemas.microsoft.com/office/drawing/2014/main" id="{5DD3EFCA-2921-8B4E-A8E3-F1942A779B96}"/>
              </a:ext>
            </a:extLst>
          </p:cNvPr>
          <p:cNvSpPr>
            <a:spLocks/>
          </p:cNvSpPr>
          <p:nvPr/>
        </p:nvSpPr>
        <p:spPr bwMode="auto">
          <a:xfrm>
            <a:off x="1090091" y="3559611"/>
            <a:ext cx="324000" cy="324000"/>
          </a:xfrm>
          <a:prstGeom prst="ellipse">
            <a:avLst/>
          </a:prstGeom>
          <a:noFill/>
          <a:ln w="9525">
            <a:solidFill>
              <a:schemeClr val="accent1"/>
            </a:solidFill>
          </a:ln>
        </p:spPr>
        <p:txBody>
          <a:bodyPr vert="horz" wrap="square" lIns="91440" tIns="45720" rIns="91440" bIns="45720" numCol="1" anchor="t" anchorCtr="0" compatLnSpc="1">
            <a:prstTxWarp prst="textNoShape">
              <a:avLst/>
            </a:prstTxWarp>
            <a:noAutofit/>
          </a:bodyPr>
          <a:lstStyle/>
          <a:p>
            <a:endParaRPr lang="en-ID"/>
          </a:p>
        </p:txBody>
      </p:sp>
      <p:sp>
        <p:nvSpPr>
          <p:cNvPr id="26" name="Freeform 5">
            <a:extLst>
              <a:ext uri="{FF2B5EF4-FFF2-40B4-BE49-F238E27FC236}">
                <a16:creationId xmlns:a16="http://schemas.microsoft.com/office/drawing/2014/main" id="{6F6E56C8-993F-264F-8F42-C7462D2D8741}"/>
              </a:ext>
            </a:extLst>
          </p:cNvPr>
          <p:cNvSpPr>
            <a:spLocks/>
          </p:cNvSpPr>
          <p:nvPr/>
        </p:nvSpPr>
        <p:spPr bwMode="auto">
          <a:xfrm>
            <a:off x="1090091" y="4111311"/>
            <a:ext cx="324000" cy="324000"/>
          </a:xfrm>
          <a:prstGeom prst="ellipse">
            <a:avLst/>
          </a:prstGeom>
          <a:noFill/>
          <a:ln w="9525">
            <a:solidFill>
              <a:schemeClr val="accent1"/>
            </a:solidFill>
          </a:ln>
        </p:spPr>
        <p:txBody>
          <a:bodyPr vert="horz" wrap="square" lIns="91440" tIns="45720" rIns="91440" bIns="45720" numCol="1" anchor="t" anchorCtr="0" compatLnSpc="1">
            <a:prstTxWarp prst="textNoShape">
              <a:avLst/>
            </a:prstTxWarp>
            <a:noAutofit/>
          </a:bodyPr>
          <a:lstStyle/>
          <a:p>
            <a:endParaRPr lang="en-ID"/>
          </a:p>
        </p:txBody>
      </p:sp>
      <p:pic>
        <p:nvPicPr>
          <p:cNvPr id="27" name="Picture 12" descr="Marker outline">
            <a:extLst>
              <a:ext uri="{FF2B5EF4-FFF2-40B4-BE49-F238E27FC236}">
                <a16:creationId xmlns:a16="http://schemas.microsoft.com/office/drawing/2014/main" id="{0AE1629B-3A13-DA42-A098-B99375378F7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16129" y="4130886"/>
            <a:ext cx="284849" cy="284849"/>
          </a:xfrm>
          <a:prstGeom prst="rect">
            <a:avLst/>
          </a:prstGeom>
          <a:ln>
            <a:noFill/>
          </a:ln>
          <a:effectLst/>
        </p:spPr>
      </p:pic>
      <p:pic>
        <p:nvPicPr>
          <p:cNvPr id="28" name="Picture 13" descr="Telephone outline">
            <a:extLst>
              <a:ext uri="{FF2B5EF4-FFF2-40B4-BE49-F238E27FC236}">
                <a16:creationId xmlns:a16="http://schemas.microsoft.com/office/drawing/2014/main" id="{80757564-F730-3E4E-8A43-4FF63B0EF50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136295" y="3058695"/>
            <a:ext cx="231591" cy="231591"/>
          </a:xfrm>
          <a:prstGeom prst="rect">
            <a:avLst/>
          </a:prstGeom>
          <a:ln>
            <a:noFill/>
          </a:ln>
          <a:effectLst/>
        </p:spPr>
      </p:pic>
      <p:pic>
        <p:nvPicPr>
          <p:cNvPr id="31" name="Picture 16" descr="Envelope outline">
            <a:extLst>
              <a:ext uri="{FF2B5EF4-FFF2-40B4-BE49-F238E27FC236}">
                <a16:creationId xmlns:a16="http://schemas.microsoft.com/office/drawing/2014/main" id="{1319A3BE-B216-1E4A-9C84-9E2A509C7B9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133830" y="3602450"/>
            <a:ext cx="243784" cy="243784"/>
          </a:xfrm>
          <a:prstGeom prst="rect">
            <a:avLst/>
          </a:prstGeom>
          <a:ln>
            <a:noFill/>
          </a:ln>
          <a:effectLst/>
        </p:spPr>
      </p:pic>
      <p:pic>
        <p:nvPicPr>
          <p:cNvPr id="5" name="Graphic 4">
            <a:extLst>
              <a:ext uri="{FF2B5EF4-FFF2-40B4-BE49-F238E27FC236}">
                <a16:creationId xmlns:a16="http://schemas.microsoft.com/office/drawing/2014/main" id="{B921B643-7DAD-AB5C-06A4-91152E74528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6" name="TextBox 5">
            <a:extLst>
              <a:ext uri="{FF2B5EF4-FFF2-40B4-BE49-F238E27FC236}">
                <a16:creationId xmlns:a16="http://schemas.microsoft.com/office/drawing/2014/main" id="{B77369AB-DC62-E1EA-71EA-59BE515A6822}"/>
              </a:ext>
            </a:extLst>
          </p:cNvPr>
          <p:cNvSpPr txBox="1"/>
          <p:nvPr userDrawn="1"/>
        </p:nvSpPr>
        <p:spPr>
          <a:xfrm>
            <a:off x="1568551" y="2999149"/>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a:latin typeface="+mn-lt"/>
              </a:rPr>
              <a:t>514-458-2069</a:t>
            </a:r>
          </a:p>
        </p:txBody>
      </p:sp>
      <p:sp>
        <p:nvSpPr>
          <p:cNvPr id="7" name="TextBox 6">
            <a:extLst>
              <a:ext uri="{FF2B5EF4-FFF2-40B4-BE49-F238E27FC236}">
                <a16:creationId xmlns:a16="http://schemas.microsoft.com/office/drawing/2014/main" id="{26B83223-AC7F-4138-DE89-DA397240959C}"/>
              </a:ext>
            </a:extLst>
          </p:cNvPr>
          <p:cNvSpPr txBox="1"/>
          <p:nvPr userDrawn="1"/>
        </p:nvSpPr>
        <p:spPr>
          <a:xfrm>
            <a:off x="1568551" y="3534608"/>
            <a:ext cx="3334925" cy="400110"/>
          </a:xfrm>
          <a:prstGeom prst="rect">
            <a:avLst/>
          </a:prstGeom>
        </p:spPr>
        <p:txBody>
          <a:bodyPr vert="horz" lIns="0" tIns="0" rIns="0" bIns="0" rtlCol="0" anchor="ctr">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fr-CA" err="1">
                <a:latin typeface="+mn-lt"/>
              </a:rPr>
              <a:t>info@moov.ai</a:t>
            </a:r>
            <a:endParaRPr lang="fr-CA">
              <a:latin typeface="+mn-lt"/>
            </a:endParaRPr>
          </a:p>
        </p:txBody>
      </p:sp>
      <p:sp>
        <p:nvSpPr>
          <p:cNvPr id="8" name="TextBox 7">
            <a:extLst>
              <a:ext uri="{FF2B5EF4-FFF2-40B4-BE49-F238E27FC236}">
                <a16:creationId xmlns:a16="http://schemas.microsoft.com/office/drawing/2014/main" id="{573851B9-B1F8-FC93-32D3-06951EE590B6}"/>
              </a:ext>
            </a:extLst>
          </p:cNvPr>
          <p:cNvSpPr txBox="1"/>
          <p:nvPr userDrawn="1"/>
        </p:nvSpPr>
        <p:spPr>
          <a:xfrm>
            <a:off x="1568551" y="4135971"/>
            <a:ext cx="3909611" cy="1477968"/>
          </a:xfrm>
          <a:prstGeom prst="rect">
            <a:avLst/>
          </a:prstGeom>
        </p:spPr>
        <p:txBody>
          <a:bodyPr vert="horz" lIns="0" tIns="0" rIns="0" bIns="0" rtlCol="0" anchor="t">
            <a:noAutofit/>
          </a:bodyPr>
          <a:lstStyle>
            <a:lvl1pPr lvl="0" indent="0">
              <a:lnSpc>
                <a:spcPct val="100000"/>
              </a:lnSpc>
              <a:spcBef>
                <a:spcPts val="0"/>
              </a:spcBef>
              <a:spcAft>
                <a:spcPts val="0"/>
              </a:spcAft>
              <a:buClr>
                <a:srgbClr val="D7CF07"/>
              </a:buClr>
              <a:buFont typeface="Arial" panose="020B0604020202020204" pitchFamily="34" charset="0"/>
              <a:buNone/>
              <a:defRPr sz="2000">
                <a:solidFill>
                  <a:schemeClr val="bg1"/>
                </a:solidFill>
                <a:latin typeface="Nunito Sans" panose="00000500000000000000" pitchFamily="2" charset="0"/>
              </a:defRPr>
            </a:lvl1pPr>
            <a:lvl2pPr marL="685800" indent="-228600">
              <a:lnSpc>
                <a:spcPct val="90000"/>
              </a:lnSpc>
              <a:spcBef>
                <a:spcPts val="500"/>
              </a:spcBef>
              <a:buFont typeface="Arial" panose="020B0604020202020204" pitchFamily="34" charset="0"/>
              <a:buChar char="•"/>
              <a:defRPr sz="2400">
                <a:latin typeface="Nunito Sans" panose="00000500000000000000" pitchFamily="2" charset="0"/>
              </a:defRPr>
            </a:lvl2pPr>
            <a:lvl3pPr marL="1143000" indent="-228600">
              <a:lnSpc>
                <a:spcPct val="90000"/>
              </a:lnSpc>
              <a:spcBef>
                <a:spcPts val="500"/>
              </a:spcBef>
              <a:buFont typeface="Arial" panose="020B0604020202020204" pitchFamily="34" charset="0"/>
              <a:buChar char="•"/>
              <a:defRPr sz="2000">
                <a:latin typeface="Nunito Sans" panose="00000500000000000000" pitchFamily="2" charset="0"/>
              </a:defRPr>
            </a:lvl3pPr>
            <a:lvl4pPr marL="1600200" indent="-228600">
              <a:lnSpc>
                <a:spcPct val="90000"/>
              </a:lnSpc>
              <a:spcBef>
                <a:spcPts val="500"/>
              </a:spcBef>
              <a:buFont typeface="Arial" panose="020B0604020202020204" pitchFamily="34" charset="0"/>
              <a:buChar char="•"/>
              <a:defRPr>
                <a:latin typeface="Nunito Sans" panose="00000500000000000000" pitchFamily="2" charset="0"/>
              </a:defRPr>
            </a:lvl4pPr>
            <a:lvl5pPr marL="2057400" indent="-228600">
              <a:lnSpc>
                <a:spcPct val="90000"/>
              </a:lnSpc>
              <a:spcBef>
                <a:spcPts val="500"/>
              </a:spcBef>
              <a:buFont typeface="Arial" panose="020B0604020202020204" pitchFamily="34" charset="0"/>
              <a:buChar char="•"/>
              <a:defRPr>
                <a:latin typeface="Nunito Sans" panose="00000500000000000000" pitchFamily="2"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a:latin typeface="+mn-lt"/>
              </a:rPr>
              <a:t>4115, boulevard Saint-Laurent</a:t>
            </a:r>
          </a:p>
          <a:p>
            <a:pPr lvl="0"/>
            <a:r>
              <a:rPr lang="en-US">
                <a:latin typeface="+mn-lt"/>
              </a:rPr>
              <a:t>Bureau 300</a:t>
            </a:r>
          </a:p>
          <a:p>
            <a:pPr lvl="0"/>
            <a:r>
              <a:rPr lang="en-US">
                <a:latin typeface="+mn-lt"/>
              </a:rPr>
              <a:t>Montréal, Québec</a:t>
            </a:r>
          </a:p>
          <a:p>
            <a:pPr lvl="0"/>
            <a:r>
              <a:rPr lang="en-US">
                <a:latin typeface="+mn-lt"/>
              </a:rPr>
              <a:t>H2W 1Y7</a:t>
            </a:r>
            <a:endParaRPr lang="en-ID">
              <a:latin typeface="+mn-lt"/>
            </a:endParaRPr>
          </a:p>
        </p:txBody>
      </p:sp>
      <p:pic>
        <p:nvPicPr>
          <p:cNvPr id="9" name="Graphic 8">
            <a:extLst>
              <a:ext uri="{FF2B5EF4-FFF2-40B4-BE49-F238E27FC236}">
                <a16:creationId xmlns:a16="http://schemas.microsoft.com/office/drawing/2014/main" id="{AF54EA41-7917-102D-0934-8835B7C1789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4359" y="1293489"/>
            <a:ext cx="3049200" cy="547293"/>
          </a:xfrm>
          <a:prstGeom prst="rect">
            <a:avLst/>
          </a:prstGeom>
        </p:spPr>
      </p:pic>
      <p:sp>
        <p:nvSpPr>
          <p:cNvPr id="10" name="Freeform 5">
            <a:extLst>
              <a:ext uri="{FF2B5EF4-FFF2-40B4-BE49-F238E27FC236}">
                <a16:creationId xmlns:a16="http://schemas.microsoft.com/office/drawing/2014/main" id="{53FB181B-4CEA-C338-D6F0-BCEC98CAD357}"/>
              </a:ext>
            </a:extLst>
          </p:cNvPr>
          <p:cNvSpPr>
            <a:spLocks/>
          </p:cNvSpPr>
          <p:nvPr userDrawn="1"/>
        </p:nvSpPr>
        <p:spPr bwMode="auto">
          <a:xfrm>
            <a:off x="1090091" y="3014175"/>
            <a:ext cx="324000" cy="324000"/>
          </a:xfrm>
          <a:prstGeom prst="ellipse">
            <a:avLst/>
          </a:prstGeom>
          <a:noFill/>
          <a:ln w="9525">
            <a:solidFill>
              <a:schemeClr val="accent1"/>
            </a:solidFill>
          </a:ln>
        </p:spPr>
        <p:txBody>
          <a:bodyPr vert="horz" wrap="square" lIns="91440" tIns="45720" rIns="91440" bIns="45720" numCol="1" anchor="t" anchorCtr="0" compatLnSpc="1">
            <a:prstTxWarp prst="textNoShape">
              <a:avLst/>
            </a:prstTxWarp>
            <a:noAutofit/>
          </a:bodyPr>
          <a:lstStyle/>
          <a:p>
            <a:endParaRPr lang="en-ID"/>
          </a:p>
        </p:txBody>
      </p:sp>
      <p:sp>
        <p:nvSpPr>
          <p:cNvPr id="12" name="Freeform 5">
            <a:extLst>
              <a:ext uri="{FF2B5EF4-FFF2-40B4-BE49-F238E27FC236}">
                <a16:creationId xmlns:a16="http://schemas.microsoft.com/office/drawing/2014/main" id="{C4565151-BC58-93AD-61F9-0135FE4E316A}"/>
              </a:ext>
            </a:extLst>
          </p:cNvPr>
          <p:cNvSpPr>
            <a:spLocks/>
          </p:cNvSpPr>
          <p:nvPr userDrawn="1"/>
        </p:nvSpPr>
        <p:spPr bwMode="auto">
          <a:xfrm>
            <a:off x="1090091" y="3559611"/>
            <a:ext cx="324000" cy="324000"/>
          </a:xfrm>
          <a:prstGeom prst="ellipse">
            <a:avLst/>
          </a:prstGeom>
          <a:noFill/>
          <a:ln w="9525">
            <a:solidFill>
              <a:schemeClr val="accent1"/>
            </a:solidFill>
          </a:ln>
        </p:spPr>
        <p:txBody>
          <a:bodyPr vert="horz" wrap="square" lIns="91440" tIns="45720" rIns="91440" bIns="45720" numCol="1" anchor="t" anchorCtr="0" compatLnSpc="1">
            <a:prstTxWarp prst="textNoShape">
              <a:avLst/>
            </a:prstTxWarp>
            <a:noAutofit/>
          </a:bodyPr>
          <a:lstStyle/>
          <a:p>
            <a:endParaRPr lang="en-ID"/>
          </a:p>
        </p:txBody>
      </p:sp>
      <p:sp>
        <p:nvSpPr>
          <p:cNvPr id="13" name="Freeform 5">
            <a:extLst>
              <a:ext uri="{FF2B5EF4-FFF2-40B4-BE49-F238E27FC236}">
                <a16:creationId xmlns:a16="http://schemas.microsoft.com/office/drawing/2014/main" id="{990EC90A-601D-2AC3-011C-7FF6CA26B245}"/>
              </a:ext>
            </a:extLst>
          </p:cNvPr>
          <p:cNvSpPr>
            <a:spLocks/>
          </p:cNvSpPr>
          <p:nvPr userDrawn="1"/>
        </p:nvSpPr>
        <p:spPr bwMode="auto">
          <a:xfrm>
            <a:off x="1090091" y="4111311"/>
            <a:ext cx="324000" cy="324000"/>
          </a:xfrm>
          <a:prstGeom prst="ellipse">
            <a:avLst/>
          </a:prstGeom>
          <a:noFill/>
          <a:ln w="9525">
            <a:solidFill>
              <a:schemeClr val="accent1"/>
            </a:solidFill>
          </a:ln>
        </p:spPr>
        <p:txBody>
          <a:bodyPr vert="horz" wrap="square" lIns="91440" tIns="45720" rIns="91440" bIns="45720" numCol="1" anchor="t" anchorCtr="0" compatLnSpc="1">
            <a:prstTxWarp prst="textNoShape">
              <a:avLst/>
            </a:prstTxWarp>
            <a:noAutofit/>
          </a:bodyPr>
          <a:lstStyle/>
          <a:p>
            <a:endParaRPr lang="en-ID"/>
          </a:p>
        </p:txBody>
      </p:sp>
      <p:pic>
        <p:nvPicPr>
          <p:cNvPr id="14" name="Picture 12" descr="Marker outline">
            <a:extLst>
              <a:ext uri="{FF2B5EF4-FFF2-40B4-BE49-F238E27FC236}">
                <a16:creationId xmlns:a16="http://schemas.microsoft.com/office/drawing/2014/main" id="{2ADD691F-2BB9-6BF7-B92F-78283065B41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16129" y="4130886"/>
            <a:ext cx="284849" cy="284849"/>
          </a:xfrm>
          <a:prstGeom prst="rect">
            <a:avLst/>
          </a:prstGeom>
          <a:ln>
            <a:noFill/>
          </a:ln>
          <a:effectLst/>
        </p:spPr>
      </p:pic>
      <p:pic>
        <p:nvPicPr>
          <p:cNvPr id="16" name="Picture 13" descr="Telephone outline">
            <a:extLst>
              <a:ext uri="{FF2B5EF4-FFF2-40B4-BE49-F238E27FC236}">
                <a16:creationId xmlns:a16="http://schemas.microsoft.com/office/drawing/2014/main" id="{4E106B48-1B77-7803-9293-9E483B8926D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136295" y="3058695"/>
            <a:ext cx="231591" cy="231591"/>
          </a:xfrm>
          <a:prstGeom prst="rect">
            <a:avLst/>
          </a:prstGeom>
          <a:ln>
            <a:noFill/>
          </a:ln>
          <a:effectLst/>
        </p:spPr>
      </p:pic>
      <p:pic>
        <p:nvPicPr>
          <p:cNvPr id="18" name="Picture 16" descr="Envelope outline">
            <a:extLst>
              <a:ext uri="{FF2B5EF4-FFF2-40B4-BE49-F238E27FC236}">
                <a16:creationId xmlns:a16="http://schemas.microsoft.com/office/drawing/2014/main" id="{AC8E16DB-62B6-BF44-596C-F415FA5AF46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133830" y="3602450"/>
            <a:ext cx="243784" cy="243784"/>
          </a:xfrm>
          <a:prstGeom prst="rect">
            <a:avLst/>
          </a:prstGeom>
          <a:ln>
            <a:noFill/>
          </a:ln>
          <a:effectLst/>
        </p:spPr>
      </p:pic>
      <p:pic>
        <p:nvPicPr>
          <p:cNvPr id="19" name="Graphic 18">
            <a:extLst>
              <a:ext uri="{FF2B5EF4-FFF2-40B4-BE49-F238E27FC236}">
                <a16:creationId xmlns:a16="http://schemas.microsoft.com/office/drawing/2014/main" id="{81FDB371-8A67-6431-B103-9E08C59C181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Tree>
    <p:extLst>
      <p:ext uri="{BB962C8B-B14F-4D97-AF65-F5344CB8AC3E}">
        <p14:creationId xmlns:p14="http://schemas.microsoft.com/office/powerpoint/2010/main" val="36191860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Diapositives hors normes">
    <p:bg>
      <p:bgPr>
        <a:solidFill>
          <a:schemeClr val="accent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AA00A9-AAC9-AC67-78C4-E61C20F15AB7}"/>
              </a:ext>
            </a:extLst>
          </p:cNvPr>
          <p:cNvSpPr>
            <a:spLocks noGrp="1"/>
          </p:cNvSpPr>
          <p:nvPr>
            <p:ph type="sldNum" sz="quarter" idx="10"/>
          </p:nvPr>
        </p:nvSpPr>
        <p:spPr/>
        <p:txBody>
          <a:bodyPr>
            <a:noAutofit/>
          </a:bodyPr>
          <a:lstStyle/>
          <a:p>
            <a:fld id="{DD2BB2BD-B44B-4694-843F-315C29B37406}" type="slidenum">
              <a:rPr lang="en-ID" smtClean="0"/>
              <a:pPr/>
              <a:t>‹#›</a:t>
            </a:fld>
            <a:endParaRPr lang="en-ID"/>
          </a:p>
        </p:txBody>
      </p:sp>
      <p:sp>
        <p:nvSpPr>
          <p:cNvPr id="4" name="TextBox 3">
            <a:extLst>
              <a:ext uri="{FF2B5EF4-FFF2-40B4-BE49-F238E27FC236}">
                <a16:creationId xmlns:a16="http://schemas.microsoft.com/office/drawing/2014/main" id="{C1C29B5A-499D-7F13-1456-516ABF8F697C}"/>
              </a:ext>
            </a:extLst>
          </p:cNvPr>
          <p:cNvSpPr txBox="1"/>
          <p:nvPr userDrawn="1"/>
        </p:nvSpPr>
        <p:spPr>
          <a:xfrm>
            <a:off x="435429" y="1166843"/>
            <a:ext cx="11373115" cy="4524315"/>
          </a:xfrm>
          <a:prstGeom prst="rect">
            <a:avLst/>
          </a:prstGeom>
          <a:noFill/>
        </p:spPr>
        <p:txBody>
          <a:bodyPr wrap="square" rtlCol="0">
            <a:noAutofit/>
          </a:bodyPr>
          <a:lstStyle/>
          <a:p>
            <a:pPr algn="ctr"/>
            <a:r>
              <a:rPr lang="fr-CA" sz="9600">
                <a:solidFill>
                  <a:schemeClr val="tx2"/>
                </a:solidFill>
                <a:latin typeface="+mj-lt"/>
              </a:rPr>
              <a:t>Ne pas utiliser les diapositives après celle-ci</a:t>
            </a:r>
          </a:p>
        </p:txBody>
      </p:sp>
    </p:spTree>
    <p:extLst>
      <p:ext uri="{BB962C8B-B14F-4D97-AF65-F5344CB8AC3E}">
        <p14:creationId xmlns:p14="http://schemas.microsoft.com/office/powerpoint/2010/main" val="1052893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re + content (light)">
    <p:spTree>
      <p:nvGrpSpPr>
        <p:cNvPr id="1" name=""/>
        <p:cNvGrpSpPr/>
        <p:nvPr/>
      </p:nvGrpSpPr>
      <p:grpSpPr>
        <a:xfrm>
          <a:off x="0" y="0"/>
          <a:ext cx="0" cy="0"/>
          <a:chOff x="0" y="0"/>
          <a:chExt cx="0" cy="0"/>
        </a:xfrm>
      </p:grpSpPr>
      <p:sp>
        <p:nvSpPr>
          <p:cNvPr id="14" name="Content Placeholder 3">
            <a:extLst>
              <a:ext uri="{FF2B5EF4-FFF2-40B4-BE49-F238E27FC236}">
                <a16:creationId xmlns:a16="http://schemas.microsoft.com/office/drawing/2014/main" id="{627FD7B3-1EAD-35CE-CBA0-0CF7314978B8}"/>
              </a:ext>
            </a:extLst>
          </p:cNvPr>
          <p:cNvSpPr>
            <a:spLocks noGrp="1"/>
          </p:cNvSpPr>
          <p:nvPr>
            <p:ph sz="quarter" idx="16" hasCustomPrompt="1"/>
          </p:nvPr>
        </p:nvSpPr>
        <p:spPr>
          <a:xfrm>
            <a:off x="371474" y="1296029"/>
            <a:ext cx="11448000" cy="4876172"/>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12" name="Rectangle 11">
            <a:extLst>
              <a:ext uri="{FF2B5EF4-FFF2-40B4-BE49-F238E27FC236}">
                <a16:creationId xmlns:a16="http://schemas.microsoft.com/office/drawing/2014/main" id="{DFEA9C46-1A54-834B-8D8B-A7A7F58C32E6}"/>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13" name="Title 12">
            <a:extLst>
              <a:ext uri="{FF2B5EF4-FFF2-40B4-BE49-F238E27FC236}">
                <a16:creationId xmlns:a16="http://schemas.microsoft.com/office/drawing/2014/main" id="{33E51041-C6AF-7EF4-095C-E3C1A9E64141}"/>
              </a:ext>
            </a:extLst>
          </p:cNvPr>
          <p:cNvSpPr>
            <a:spLocks noGrp="1"/>
          </p:cNvSpPr>
          <p:nvPr>
            <p:ph type="title" hasCustomPrompt="1"/>
          </p:nvPr>
        </p:nvSpPr>
        <p:spPr/>
        <p:txBody>
          <a:bodyPr>
            <a:noAutofit/>
          </a:bodyPr>
          <a:lstStyle>
            <a:lvl1pPr>
              <a:defRPr>
                <a:solidFill>
                  <a:schemeClr val="tx1"/>
                </a:solidFill>
              </a:defRPr>
            </a:lvl1pPr>
          </a:lstStyle>
          <a:p>
            <a:r>
              <a:rPr lang="en-US"/>
              <a:t>Insérez un titre – Playfair Display, 40 pt</a:t>
            </a:r>
            <a:endParaRPr lang="fr-CA"/>
          </a:p>
        </p:txBody>
      </p:sp>
      <p:sp>
        <p:nvSpPr>
          <p:cNvPr id="2" name="Rectangle 1">
            <a:extLst>
              <a:ext uri="{FF2B5EF4-FFF2-40B4-BE49-F238E27FC236}">
                <a16:creationId xmlns:a16="http://schemas.microsoft.com/office/drawing/2014/main" id="{B0829063-677E-6C8E-5A2E-5FE58A2B248A}"/>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3" name="Slide Number Placeholder 14">
            <a:extLst>
              <a:ext uri="{FF2B5EF4-FFF2-40B4-BE49-F238E27FC236}">
                <a16:creationId xmlns:a16="http://schemas.microsoft.com/office/drawing/2014/main" id="{6C73289D-0567-0498-6AA5-05F63CA64228}"/>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198178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re + sous-titre + content (ligh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5A5953-64EF-440A-B55C-AB7A877A4B5C}"/>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6" name="Content Placeholder 3">
            <a:extLst>
              <a:ext uri="{FF2B5EF4-FFF2-40B4-BE49-F238E27FC236}">
                <a16:creationId xmlns:a16="http://schemas.microsoft.com/office/drawing/2014/main" id="{55F442CA-FEC6-9741-8239-073B722293DD}"/>
              </a:ext>
            </a:extLst>
          </p:cNvPr>
          <p:cNvSpPr>
            <a:spLocks noGrp="1"/>
          </p:cNvSpPr>
          <p:nvPr>
            <p:ph sz="quarter" idx="14" hasCustomPrompt="1"/>
          </p:nvPr>
        </p:nvSpPr>
        <p:spPr>
          <a:xfrm>
            <a:off x="371474" y="1955855"/>
            <a:ext cx="11448000" cy="4216345"/>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5" name="Content Placeholder 3">
            <a:extLst>
              <a:ext uri="{FF2B5EF4-FFF2-40B4-BE49-F238E27FC236}">
                <a16:creationId xmlns:a16="http://schemas.microsoft.com/office/drawing/2014/main" id="{FF75E586-5E90-5B2B-24A5-CE1EE63D11AC}"/>
              </a:ext>
            </a:extLst>
          </p:cNvPr>
          <p:cNvSpPr>
            <a:spLocks noGrp="1"/>
          </p:cNvSpPr>
          <p:nvPr>
            <p:ph sz="quarter" idx="16" hasCustomPrompt="1"/>
          </p:nvPr>
        </p:nvSpPr>
        <p:spPr>
          <a:xfrm>
            <a:off x="371474" y="1296029"/>
            <a:ext cx="11449049" cy="507372"/>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Insérez un sous-titre – Nunito Sans, 18 pt</a:t>
            </a:r>
            <a:endParaRPr lang="fr-CA"/>
          </a:p>
        </p:txBody>
      </p:sp>
      <p:sp>
        <p:nvSpPr>
          <p:cNvPr id="4" name="Title 3">
            <a:extLst>
              <a:ext uri="{FF2B5EF4-FFF2-40B4-BE49-F238E27FC236}">
                <a16:creationId xmlns:a16="http://schemas.microsoft.com/office/drawing/2014/main" id="{86C8088C-A53F-8AAC-7257-133BE6F1959E}"/>
              </a:ext>
            </a:extLst>
          </p:cNvPr>
          <p:cNvSpPr>
            <a:spLocks noGrp="1"/>
          </p:cNvSpPr>
          <p:nvPr>
            <p:ph type="title" hasCustomPrompt="1"/>
          </p:nvPr>
        </p:nvSpPr>
        <p:spPr/>
        <p:txBody>
          <a:bodyPr>
            <a:noAutofit/>
          </a:bodyPr>
          <a:lstStyle>
            <a:lvl1pPr>
              <a:defRPr>
                <a:solidFill>
                  <a:schemeClr val="tx1"/>
                </a:solidFill>
              </a:defRPr>
            </a:lvl1pPr>
          </a:lstStyle>
          <a:p>
            <a:pPr lvl="0"/>
            <a:r>
              <a:rPr lang="en-US"/>
              <a:t>Insérez un titre – Playfair Display, 40 pt</a:t>
            </a:r>
            <a:endParaRPr lang="en-ID"/>
          </a:p>
        </p:txBody>
      </p:sp>
      <p:pic>
        <p:nvPicPr>
          <p:cNvPr id="2" name="Graphic 1">
            <a:extLst>
              <a:ext uri="{FF2B5EF4-FFF2-40B4-BE49-F238E27FC236}">
                <a16:creationId xmlns:a16="http://schemas.microsoft.com/office/drawing/2014/main" id="{D5724190-6873-C00A-9F22-4B1E2D5871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3" name="Rectangle 2">
            <a:extLst>
              <a:ext uri="{FF2B5EF4-FFF2-40B4-BE49-F238E27FC236}">
                <a16:creationId xmlns:a16="http://schemas.microsoft.com/office/drawing/2014/main" id="{98F1478A-5C9D-1A3A-A56F-11D378736B33}"/>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pic>
        <p:nvPicPr>
          <p:cNvPr id="7" name="Graphic 6">
            <a:extLst>
              <a:ext uri="{FF2B5EF4-FFF2-40B4-BE49-F238E27FC236}">
                <a16:creationId xmlns:a16="http://schemas.microsoft.com/office/drawing/2014/main" id="{00527ED3-95BC-502D-BAAD-B80B39FED8A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356667"/>
            <a:ext cx="1537200" cy="275908"/>
          </a:xfrm>
          <a:prstGeom prst="rect">
            <a:avLst/>
          </a:prstGeom>
        </p:spPr>
      </p:pic>
      <p:sp>
        <p:nvSpPr>
          <p:cNvPr id="10" name="Slide Number Placeholder 14">
            <a:extLst>
              <a:ext uri="{FF2B5EF4-FFF2-40B4-BE49-F238E27FC236}">
                <a16:creationId xmlns:a16="http://schemas.microsoft.com/office/drawing/2014/main" id="{593C6BD7-353D-514B-ACDA-AF415517D7AC}"/>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14122471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re + surtitre + content (light)">
    <p:spTree>
      <p:nvGrpSpPr>
        <p:cNvPr id="1" name=""/>
        <p:cNvGrpSpPr/>
        <p:nvPr/>
      </p:nvGrpSpPr>
      <p:grpSpPr>
        <a:xfrm>
          <a:off x="0" y="0"/>
          <a:ext cx="0" cy="0"/>
          <a:chOff x="0" y="0"/>
          <a:chExt cx="0" cy="0"/>
        </a:xfrm>
      </p:grpSpPr>
      <p:sp>
        <p:nvSpPr>
          <p:cNvPr id="14" name="Content Placeholder 3">
            <a:extLst>
              <a:ext uri="{FF2B5EF4-FFF2-40B4-BE49-F238E27FC236}">
                <a16:creationId xmlns:a16="http://schemas.microsoft.com/office/drawing/2014/main" id="{627FD7B3-1EAD-35CE-CBA0-0CF7314978B8}"/>
              </a:ext>
            </a:extLst>
          </p:cNvPr>
          <p:cNvSpPr>
            <a:spLocks noGrp="1"/>
          </p:cNvSpPr>
          <p:nvPr>
            <p:ph sz="quarter" idx="16" hasCustomPrompt="1"/>
          </p:nvPr>
        </p:nvSpPr>
        <p:spPr>
          <a:xfrm>
            <a:off x="371474" y="1296029"/>
            <a:ext cx="11448000" cy="4876172"/>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12" name="Rectangle 11">
            <a:extLst>
              <a:ext uri="{FF2B5EF4-FFF2-40B4-BE49-F238E27FC236}">
                <a16:creationId xmlns:a16="http://schemas.microsoft.com/office/drawing/2014/main" id="{DFEA9C46-1A54-834B-8D8B-A7A7F58C32E6}"/>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7" name="Slide Number Placeholder 14">
            <a:extLst>
              <a:ext uri="{FF2B5EF4-FFF2-40B4-BE49-F238E27FC236}">
                <a16:creationId xmlns:a16="http://schemas.microsoft.com/office/drawing/2014/main" id="{B449AF84-0F5C-D542-A444-4796C435EC65}"/>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
        <p:nvSpPr>
          <p:cNvPr id="3" name="Text Placeholder 2">
            <a:extLst>
              <a:ext uri="{FF2B5EF4-FFF2-40B4-BE49-F238E27FC236}">
                <a16:creationId xmlns:a16="http://schemas.microsoft.com/office/drawing/2014/main" id="{4806408F-2958-33B6-6F1A-CE7E0C313DF7}"/>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solidFill>
                  <a:schemeClr val="tx1"/>
                </a:solidFill>
              </a:defRPr>
            </a:lvl1pPr>
          </a:lstStyle>
          <a:p>
            <a:pPr lvl="0"/>
            <a:r>
              <a:rPr lang="en-US"/>
              <a:t>Insérez un surtitre – Nunito sans, all caps, 11 pt</a:t>
            </a:r>
            <a:endParaRPr lang="fr-CA"/>
          </a:p>
        </p:txBody>
      </p:sp>
      <p:sp>
        <p:nvSpPr>
          <p:cNvPr id="13" name="Title 12">
            <a:extLst>
              <a:ext uri="{FF2B5EF4-FFF2-40B4-BE49-F238E27FC236}">
                <a16:creationId xmlns:a16="http://schemas.microsoft.com/office/drawing/2014/main" id="{33E51041-C6AF-7EF4-095C-E3C1A9E64141}"/>
              </a:ext>
            </a:extLst>
          </p:cNvPr>
          <p:cNvSpPr>
            <a:spLocks noGrp="1"/>
          </p:cNvSpPr>
          <p:nvPr>
            <p:ph type="title" hasCustomPrompt="1"/>
          </p:nvPr>
        </p:nvSpPr>
        <p:spPr/>
        <p:txBody>
          <a:bodyPr>
            <a:noAutofit/>
          </a:bodyPr>
          <a:lstStyle>
            <a:lvl1pPr>
              <a:defRPr>
                <a:solidFill>
                  <a:schemeClr val="tx1"/>
                </a:solidFill>
              </a:defRPr>
            </a:lvl1pPr>
          </a:lstStyle>
          <a:p>
            <a:r>
              <a:rPr lang="en-US"/>
              <a:t>Insérez un titre – Playfair Display, 40 pt</a:t>
            </a:r>
            <a:endParaRPr lang="fr-CA"/>
          </a:p>
        </p:txBody>
      </p:sp>
      <p:sp>
        <p:nvSpPr>
          <p:cNvPr id="2" name="Rectangle 1">
            <a:extLst>
              <a:ext uri="{FF2B5EF4-FFF2-40B4-BE49-F238E27FC236}">
                <a16:creationId xmlns:a16="http://schemas.microsoft.com/office/drawing/2014/main" id="{FE05C740-643B-2365-A1D1-063EB8ADE52A}"/>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Tree>
    <p:extLst>
      <p:ext uri="{BB962C8B-B14F-4D97-AF65-F5344CB8AC3E}">
        <p14:creationId xmlns:p14="http://schemas.microsoft.com/office/powerpoint/2010/main" val="39561495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2">
          <p15:clr>
            <a:srgbClr val="FBAE40"/>
          </p15:clr>
        </p15:guide>
        <p15:guide id="4" orient="horz" pos="4178">
          <p15:clr>
            <a:srgbClr val="FBAE40"/>
          </p15:clr>
        </p15:guide>
        <p15:guide id="5" pos="7446">
          <p15:clr>
            <a:srgbClr val="FBAE40"/>
          </p15:clr>
        </p15:guide>
        <p15:guide id="6" pos="23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ous titres + content (light)">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D5C0CD7E-9F5B-5BB4-EA13-87B59502F7F0}"/>
              </a:ext>
            </a:extLst>
          </p:cNvPr>
          <p:cNvSpPr>
            <a:spLocks noGrp="1"/>
          </p:cNvSpPr>
          <p:nvPr>
            <p:ph type="title" hasCustomPrompt="1"/>
          </p:nvPr>
        </p:nvSpPr>
        <p:spPr>
          <a:xfrm>
            <a:off x="371473" y="524186"/>
            <a:ext cx="11447995" cy="646331"/>
          </a:xfrm>
        </p:spPr>
        <p:txBody>
          <a:bodyPr>
            <a:noAutofit/>
          </a:bodyPr>
          <a:lstStyle>
            <a:lvl1pPr>
              <a:defRPr sz="4000"/>
            </a:lvl1pPr>
          </a:lstStyle>
          <a:p>
            <a:pPr lvl="0"/>
            <a:r>
              <a:rPr lang="en-US"/>
              <a:t>Insérez un titre – Playfair Display, 40 pt</a:t>
            </a:r>
            <a:endParaRPr lang="en-ID"/>
          </a:p>
        </p:txBody>
      </p:sp>
      <p:sp>
        <p:nvSpPr>
          <p:cNvPr id="8" name="Rectangle 7">
            <a:extLst>
              <a:ext uri="{FF2B5EF4-FFF2-40B4-BE49-F238E27FC236}">
                <a16:creationId xmlns:a16="http://schemas.microsoft.com/office/drawing/2014/main" id="{C25A5953-64EF-440A-B55C-AB7A877A4B5C}"/>
              </a:ext>
            </a:extLst>
          </p:cNvPr>
          <p:cNvSpPr/>
          <p:nvPr/>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sp>
        <p:nvSpPr>
          <p:cNvPr id="6" name="Content Placeholder 3">
            <a:extLst>
              <a:ext uri="{FF2B5EF4-FFF2-40B4-BE49-F238E27FC236}">
                <a16:creationId xmlns:a16="http://schemas.microsoft.com/office/drawing/2014/main" id="{55F442CA-FEC6-9741-8239-073B722293DD}"/>
              </a:ext>
            </a:extLst>
          </p:cNvPr>
          <p:cNvSpPr>
            <a:spLocks noGrp="1"/>
          </p:cNvSpPr>
          <p:nvPr>
            <p:ph sz="quarter" idx="14" hasCustomPrompt="1"/>
          </p:nvPr>
        </p:nvSpPr>
        <p:spPr>
          <a:xfrm>
            <a:off x="371474" y="1955855"/>
            <a:ext cx="11448000" cy="4216345"/>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Cliquez sur les icônes pour ajouter du contenu – Texte en Nunito Sans, 18 pt</a:t>
            </a:r>
            <a:endParaRPr lang="fr-CA"/>
          </a:p>
        </p:txBody>
      </p:sp>
      <p:sp>
        <p:nvSpPr>
          <p:cNvPr id="3" name="Text Placeholder 2">
            <a:extLst>
              <a:ext uri="{FF2B5EF4-FFF2-40B4-BE49-F238E27FC236}">
                <a16:creationId xmlns:a16="http://schemas.microsoft.com/office/drawing/2014/main" id="{BCA40923-5B48-143E-5D9D-51FF0A1237DC}"/>
              </a:ext>
            </a:extLst>
          </p:cNvPr>
          <p:cNvSpPr>
            <a:spLocks noGrp="1"/>
          </p:cNvSpPr>
          <p:nvPr>
            <p:ph type="body" sz="quarter" idx="15" hasCustomPrompt="1"/>
          </p:nvPr>
        </p:nvSpPr>
        <p:spPr>
          <a:xfrm>
            <a:off x="371475" y="177167"/>
            <a:ext cx="11449050" cy="248914"/>
          </a:xfrm>
        </p:spPr>
        <p:txBody>
          <a:bodyPr wrap="square" anchor="ctr">
            <a:noAutofit/>
          </a:bodyPr>
          <a:lstStyle>
            <a:lvl1pPr marL="0" indent="0">
              <a:buNone/>
              <a:defRPr sz="1100" cap="all" baseline="0"/>
            </a:lvl1pPr>
          </a:lstStyle>
          <a:p>
            <a:pPr lvl="0"/>
            <a:r>
              <a:rPr lang="en-US"/>
              <a:t>Insérez un surtitre – Nunito sans, all caps, 11 pt</a:t>
            </a:r>
            <a:endParaRPr lang="fr-CA"/>
          </a:p>
        </p:txBody>
      </p:sp>
      <p:sp>
        <p:nvSpPr>
          <p:cNvPr id="5" name="Content Placeholder 3">
            <a:extLst>
              <a:ext uri="{FF2B5EF4-FFF2-40B4-BE49-F238E27FC236}">
                <a16:creationId xmlns:a16="http://schemas.microsoft.com/office/drawing/2014/main" id="{FF75E586-5E90-5B2B-24A5-CE1EE63D11AC}"/>
              </a:ext>
            </a:extLst>
          </p:cNvPr>
          <p:cNvSpPr>
            <a:spLocks noGrp="1"/>
          </p:cNvSpPr>
          <p:nvPr>
            <p:ph sz="quarter" idx="16" hasCustomPrompt="1"/>
          </p:nvPr>
        </p:nvSpPr>
        <p:spPr>
          <a:xfrm>
            <a:off x="371474" y="1296029"/>
            <a:ext cx="11449049" cy="507372"/>
          </a:xfrm>
        </p:spPr>
        <p:txBody>
          <a:bodyPr>
            <a:noAutofit/>
          </a:bodyPr>
          <a:lstStyle>
            <a:lvl1pPr algn="l">
              <a:buNone/>
              <a:defRPr sz="1800">
                <a:solidFill>
                  <a:schemeClr val="tx1"/>
                </a:solidFill>
              </a:defRPr>
            </a:lvl1pPr>
            <a:lvl2pPr>
              <a:defRPr>
                <a:solidFill>
                  <a:srgbClr val="3D4142"/>
                </a:solidFill>
              </a:defRPr>
            </a:lvl2pPr>
            <a:lvl3pPr>
              <a:defRPr>
                <a:solidFill>
                  <a:srgbClr val="3D4142"/>
                </a:solidFill>
              </a:defRPr>
            </a:lvl3pPr>
            <a:lvl4pPr>
              <a:defRPr>
                <a:solidFill>
                  <a:srgbClr val="3D4142"/>
                </a:solidFill>
              </a:defRPr>
            </a:lvl4pPr>
            <a:lvl5pPr>
              <a:defRPr>
                <a:solidFill>
                  <a:srgbClr val="3D4142"/>
                </a:solidFill>
              </a:defRPr>
            </a:lvl5pPr>
          </a:lstStyle>
          <a:p>
            <a:pPr lvl="0"/>
            <a:r>
              <a:rPr lang="en-US"/>
              <a:t>Insérez un sous-titre – Nunito Sans, 18 pt</a:t>
            </a:r>
            <a:endParaRPr lang="fr-CA"/>
          </a:p>
        </p:txBody>
      </p:sp>
      <p:cxnSp>
        <p:nvCxnSpPr>
          <p:cNvPr id="12" name="Straight Connector 11">
            <a:extLst>
              <a:ext uri="{FF2B5EF4-FFF2-40B4-BE49-F238E27FC236}">
                <a16:creationId xmlns:a16="http://schemas.microsoft.com/office/drawing/2014/main" id="{6B1F45E9-8F7D-A90D-BA1E-75EF5CD39667}"/>
              </a:ext>
            </a:extLst>
          </p:cNvPr>
          <p:cNvCxnSpPr>
            <a:cxnSpLocks/>
          </p:cNvCxnSpPr>
          <p:nvPr/>
        </p:nvCxnSpPr>
        <p:spPr>
          <a:xfrm>
            <a:off x="37147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786EB69-3687-877B-511A-1737A7B5A720}"/>
              </a:ext>
            </a:extLst>
          </p:cNvPr>
          <p:cNvCxnSpPr>
            <a:cxnSpLocks/>
          </p:cNvCxnSpPr>
          <p:nvPr/>
        </p:nvCxnSpPr>
        <p:spPr>
          <a:xfrm>
            <a:off x="371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28B2B32-FE14-78E7-3469-9265382024E7}"/>
              </a:ext>
            </a:extLst>
          </p:cNvPr>
          <p:cNvCxnSpPr>
            <a:cxnSpLocks/>
          </p:cNvCxnSpPr>
          <p:nvPr/>
        </p:nvCxnSpPr>
        <p:spPr>
          <a:xfrm>
            <a:off x="11819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5F42C1-2A75-B1B0-B8C8-8AAB00C0FF83}"/>
              </a:ext>
            </a:extLst>
          </p:cNvPr>
          <p:cNvCxnSpPr>
            <a:cxnSpLocks/>
          </p:cNvCxnSpPr>
          <p:nvPr/>
        </p:nvCxnSpPr>
        <p:spPr>
          <a:xfrm>
            <a:off x="1182052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5B0D576-71E7-F1EA-EB39-E986EB96DBDB}"/>
              </a:ext>
            </a:extLst>
          </p:cNvPr>
          <p:cNvCxnSpPr>
            <a:cxnSpLocks/>
          </p:cNvCxnSpPr>
          <p:nvPr/>
        </p:nvCxnSpPr>
        <p:spPr>
          <a:xfrm>
            <a:off x="12306300" y="5395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FD4FF69-D74A-1A35-B956-8D77897EF4D4}"/>
              </a:ext>
            </a:extLst>
          </p:cNvPr>
          <p:cNvCxnSpPr>
            <a:cxnSpLocks/>
          </p:cNvCxnSpPr>
          <p:nvPr/>
        </p:nvCxnSpPr>
        <p:spPr>
          <a:xfrm>
            <a:off x="12306300" y="6172200"/>
            <a:ext cx="37615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2319D82D-574E-23DE-5AB8-B2E0F3D3EFC7}"/>
              </a:ext>
            </a:extLst>
          </p:cNvPr>
          <p:cNvGrpSpPr/>
          <p:nvPr/>
        </p:nvGrpSpPr>
        <p:grpSpPr>
          <a:xfrm>
            <a:off x="-491506" y="539551"/>
            <a:ext cx="376154" cy="5632649"/>
            <a:chOff x="12458700" y="691951"/>
            <a:chExt cx="376154" cy="5632649"/>
          </a:xfrm>
        </p:grpSpPr>
        <p:cxnSp>
          <p:nvCxnSpPr>
            <p:cNvPr id="21" name="Straight Connector 20">
              <a:extLst>
                <a:ext uri="{FF2B5EF4-FFF2-40B4-BE49-F238E27FC236}">
                  <a16:creationId xmlns:a16="http://schemas.microsoft.com/office/drawing/2014/main" id="{313E39E2-8178-73A3-2E06-BE65761A498B}"/>
                </a:ext>
              </a:extLst>
            </p:cNvPr>
            <p:cNvCxnSpPr>
              <a:cxnSpLocks/>
            </p:cNvCxnSpPr>
            <p:nvPr/>
          </p:nvCxnSpPr>
          <p:spPr>
            <a:xfrm>
              <a:off x="12458700" y="6919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1BBCF5F-1A19-EAAE-0D22-4153B385F9DB}"/>
                </a:ext>
              </a:extLst>
            </p:cNvPr>
            <p:cNvCxnSpPr>
              <a:cxnSpLocks/>
            </p:cNvCxnSpPr>
            <p:nvPr/>
          </p:nvCxnSpPr>
          <p:spPr>
            <a:xfrm>
              <a:off x="12458700" y="6324600"/>
              <a:ext cx="376154"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id="{1A52F4BB-513F-C5AE-E367-D8991AC7E9C7}"/>
              </a:ext>
            </a:extLst>
          </p:cNvPr>
          <p:cNvCxnSpPr>
            <a:cxnSpLocks/>
          </p:cNvCxnSpPr>
          <p:nvPr/>
        </p:nvCxnSpPr>
        <p:spPr>
          <a:xfrm>
            <a:off x="12306300" y="1955855"/>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DB07038-70A6-4275-92DC-2E995DB6298D}"/>
              </a:ext>
            </a:extLst>
          </p:cNvPr>
          <p:cNvCxnSpPr>
            <a:cxnSpLocks/>
          </p:cNvCxnSpPr>
          <p:nvPr/>
        </p:nvCxnSpPr>
        <p:spPr>
          <a:xfrm>
            <a:off x="-491506" y="1955855"/>
            <a:ext cx="376154"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333CED1-13D5-92BA-7AC0-6745D29F72D2}"/>
              </a:ext>
            </a:extLst>
          </p:cNvPr>
          <p:cNvSpPr/>
          <p:nvPr userDrawn="1"/>
        </p:nvSpPr>
        <p:spPr>
          <a:xfrm rot="16200000">
            <a:off x="611630" y="-611629"/>
            <a:ext cx="108000" cy="1331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D"/>
          </a:p>
        </p:txBody>
      </p:sp>
      <p:cxnSp>
        <p:nvCxnSpPr>
          <p:cNvPr id="4" name="Straight Connector 3">
            <a:extLst>
              <a:ext uri="{FF2B5EF4-FFF2-40B4-BE49-F238E27FC236}">
                <a16:creationId xmlns:a16="http://schemas.microsoft.com/office/drawing/2014/main" id="{D2202992-5522-81A7-94CF-77F554A565AD}"/>
              </a:ext>
            </a:extLst>
          </p:cNvPr>
          <p:cNvCxnSpPr>
            <a:cxnSpLocks/>
          </p:cNvCxnSpPr>
          <p:nvPr userDrawn="1"/>
        </p:nvCxnSpPr>
        <p:spPr>
          <a:xfrm>
            <a:off x="37147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B3FB7AC-D16F-6B95-5459-D089E74AA122}"/>
              </a:ext>
            </a:extLst>
          </p:cNvPr>
          <p:cNvCxnSpPr>
            <a:cxnSpLocks/>
          </p:cNvCxnSpPr>
          <p:nvPr userDrawn="1"/>
        </p:nvCxnSpPr>
        <p:spPr>
          <a:xfrm>
            <a:off x="371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FF71C4B-3336-0D34-9E3B-20760AD7C615}"/>
              </a:ext>
            </a:extLst>
          </p:cNvPr>
          <p:cNvCxnSpPr>
            <a:cxnSpLocks/>
          </p:cNvCxnSpPr>
          <p:nvPr userDrawn="1"/>
        </p:nvCxnSpPr>
        <p:spPr>
          <a:xfrm>
            <a:off x="11819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EA62F1B-15AF-106E-8EEE-5C3795FC191E}"/>
              </a:ext>
            </a:extLst>
          </p:cNvPr>
          <p:cNvCxnSpPr>
            <a:cxnSpLocks/>
          </p:cNvCxnSpPr>
          <p:nvPr userDrawn="1"/>
        </p:nvCxnSpPr>
        <p:spPr>
          <a:xfrm>
            <a:off x="1182052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29B8CA8-6A43-15D6-7ABD-61B6C8E7ACF6}"/>
              </a:ext>
            </a:extLst>
          </p:cNvPr>
          <p:cNvCxnSpPr>
            <a:cxnSpLocks/>
          </p:cNvCxnSpPr>
          <p:nvPr userDrawn="1"/>
        </p:nvCxnSpPr>
        <p:spPr>
          <a:xfrm>
            <a:off x="12306300" y="5395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5C53BE2-5718-04B8-6718-989B8639A491}"/>
              </a:ext>
            </a:extLst>
          </p:cNvPr>
          <p:cNvCxnSpPr>
            <a:cxnSpLocks/>
          </p:cNvCxnSpPr>
          <p:nvPr userDrawn="1"/>
        </p:nvCxnSpPr>
        <p:spPr>
          <a:xfrm>
            <a:off x="12306300" y="6172200"/>
            <a:ext cx="37615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718F61E0-B1CF-2851-F700-4FD8FAEE701E}"/>
              </a:ext>
            </a:extLst>
          </p:cNvPr>
          <p:cNvGrpSpPr/>
          <p:nvPr userDrawn="1"/>
        </p:nvGrpSpPr>
        <p:grpSpPr>
          <a:xfrm>
            <a:off x="-491506" y="539551"/>
            <a:ext cx="376154" cy="5632649"/>
            <a:chOff x="12458700" y="691951"/>
            <a:chExt cx="376154" cy="5632649"/>
          </a:xfrm>
        </p:grpSpPr>
        <p:cxnSp>
          <p:nvCxnSpPr>
            <p:cNvPr id="27" name="Straight Connector 26">
              <a:extLst>
                <a:ext uri="{FF2B5EF4-FFF2-40B4-BE49-F238E27FC236}">
                  <a16:creationId xmlns:a16="http://schemas.microsoft.com/office/drawing/2014/main" id="{BF3A893E-1ABF-E048-D4EB-D8168FF32F6B}"/>
                </a:ext>
              </a:extLst>
            </p:cNvPr>
            <p:cNvCxnSpPr>
              <a:cxnSpLocks/>
            </p:cNvCxnSpPr>
            <p:nvPr userDrawn="1"/>
          </p:nvCxnSpPr>
          <p:spPr>
            <a:xfrm>
              <a:off x="12458700" y="6919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98D203F-0137-0F7C-5533-F517F09AB396}"/>
                </a:ext>
              </a:extLst>
            </p:cNvPr>
            <p:cNvCxnSpPr>
              <a:cxnSpLocks/>
            </p:cNvCxnSpPr>
            <p:nvPr userDrawn="1"/>
          </p:nvCxnSpPr>
          <p:spPr>
            <a:xfrm>
              <a:off x="12458700" y="6324600"/>
              <a:ext cx="376154"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9" name="Straight Connector 28">
            <a:extLst>
              <a:ext uri="{FF2B5EF4-FFF2-40B4-BE49-F238E27FC236}">
                <a16:creationId xmlns:a16="http://schemas.microsoft.com/office/drawing/2014/main" id="{8E498DA9-E5FC-1A75-9B8D-4DCD3B85DB5C}"/>
              </a:ext>
            </a:extLst>
          </p:cNvPr>
          <p:cNvCxnSpPr>
            <a:cxnSpLocks/>
          </p:cNvCxnSpPr>
          <p:nvPr userDrawn="1"/>
        </p:nvCxnSpPr>
        <p:spPr>
          <a:xfrm>
            <a:off x="12306300" y="1955855"/>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9749CD3-D577-C8C9-FEA9-CC53653D3CC8}"/>
              </a:ext>
            </a:extLst>
          </p:cNvPr>
          <p:cNvCxnSpPr>
            <a:cxnSpLocks/>
          </p:cNvCxnSpPr>
          <p:nvPr userDrawn="1"/>
        </p:nvCxnSpPr>
        <p:spPr>
          <a:xfrm>
            <a:off x="-491506" y="1955855"/>
            <a:ext cx="376154"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Slide Number Placeholder 14">
            <a:extLst>
              <a:ext uri="{FF2B5EF4-FFF2-40B4-BE49-F238E27FC236}">
                <a16:creationId xmlns:a16="http://schemas.microsoft.com/office/drawing/2014/main" id="{7A12A538-56C5-1594-B6D1-B83DECF0324A}"/>
              </a:ext>
            </a:extLst>
          </p:cNvPr>
          <p:cNvSpPr>
            <a:spLocks noGrp="1"/>
          </p:cNvSpPr>
          <p:nvPr>
            <p:ph type="sldNum" sz="quarter" idx="12"/>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Tree>
    <p:extLst>
      <p:ext uri="{BB962C8B-B14F-4D97-AF65-F5344CB8AC3E}">
        <p14:creationId xmlns:p14="http://schemas.microsoft.com/office/powerpoint/2010/main" val="3663469964"/>
      </p:ext>
    </p:extLst>
  </p:cSld>
  <p:clrMapOvr>
    <a:masterClrMapping/>
  </p:clrMapOvr>
  <p:extLst>
    <p:ext uri="{DCECCB84-F9BA-43D5-87BE-67443E8EF086}">
      <p15:sldGuideLst xmlns:p15="http://schemas.microsoft.com/office/powerpoint/2012/main">
        <p15:guide id="7" orient="horz" pos="2160" userDrawn="1">
          <p15:clr>
            <a:srgbClr val="FBAE40"/>
          </p15:clr>
        </p15:guide>
        <p15:guide id="8" pos="3840" userDrawn="1">
          <p15:clr>
            <a:srgbClr val="FBAE40"/>
          </p15:clr>
        </p15:guide>
        <p15:guide id="9" orient="horz" pos="142" userDrawn="1">
          <p15:clr>
            <a:srgbClr val="FBAE40"/>
          </p15:clr>
        </p15:guide>
        <p15:guide id="10" orient="horz" pos="4178" userDrawn="1">
          <p15:clr>
            <a:srgbClr val="FBAE40"/>
          </p15:clr>
        </p15:guide>
        <p15:guide id="11" pos="7446" userDrawn="1">
          <p15:clr>
            <a:srgbClr val="FBAE40"/>
          </p15:clr>
        </p15:guide>
        <p15:guide id="12" pos="234"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2.sv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80B365-EA66-45D6-AF56-BF7733466A70}"/>
              </a:ext>
            </a:extLst>
          </p:cNvPr>
          <p:cNvSpPr>
            <a:spLocks noGrp="1"/>
          </p:cNvSpPr>
          <p:nvPr>
            <p:ph type="title"/>
          </p:nvPr>
        </p:nvSpPr>
        <p:spPr>
          <a:xfrm>
            <a:off x="371473" y="539551"/>
            <a:ext cx="11447995" cy="615600"/>
          </a:xfrm>
          <a:prstGeom prst="rect">
            <a:avLst/>
          </a:prstGeom>
        </p:spPr>
        <p:txBody>
          <a:bodyPr vert="horz" lIns="91440" tIns="45720" rIns="91440" bIns="45720" rtlCol="0" anchor="ctr">
            <a:noAutofit/>
          </a:bodyPr>
          <a:lstStyle/>
          <a:p>
            <a:r>
              <a:rPr lang="fr-CA"/>
              <a:t>Modifier le titre – Playfair Display, 40pt</a:t>
            </a:r>
            <a:endParaRPr lang="en-ID"/>
          </a:p>
        </p:txBody>
      </p:sp>
      <p:sp>
        <p:nvSpPr>
          <p:cNvPr id="3" name="Text Placeholder 2">
            <a:extLst>
              <a:ext uri="{FF2B5EF4-FFF2-40B4-BE49-F238E27FC236}">
                <a16:creationId xmlns:a16="http://schemas.microsoft.com/office/drawing/2014/main" id="{56259707-1494-4B68-9CE1-CB7252F537C0}"/>
              </a:ext>
            </a:extLst>
          </p:cNvPr>
          <p:cNvSpPr>
            <a:spLocks noGrp="1"/>
          </p:cNvSpPr>
          <p:nvPr>
            <p:ph type="body" idx="1"/>
          </p:nvPr>
        </p:nvSpPr>
        <p:spPr>
          <a:xfrm>
            <a:off x="371473" y="1955855"/>
            <a:ext cx="11447990" cy="4216343"/>
          </a:xfrm>
          <a:prstGeom prst="rect">
            <a:avLst/>
          </a:prstGeom>
        </p:spPr>
        <p:txBody>
          <a:bodyPr vert="horz" lIns="91440" tIns="45720" rIns="91440" bIns="45720" rtlCol="0">
            <a:noAutofit/>
          </a:bodyPr>
          <a:lstStyle/>
          <a:p>
            <a:pPr lvl="0"/>
            <a:r>
              <a:rPr lang="fr-CA"/>
              <a:t>Cliquez pour modifier les styles du texte du masque, Nunito Sans – 20 pts</a:t>
            </a:r>
          </a:p>
          <a:p>
            <a:pPr lvl="1"/>
            <a:r>
              <a:rPr lang="fr-CA"/>
              <a:t>Deuxième niveau – 18 pt</a:t>
            </a:r>
          </a:p>
          <a:p>
            <a:pPr lvl="2"/>
            <a:r>
              <a:rPr lang="fr-CA"/>
              <a:t>Troisième niveau – 16 pt</a:t>
            </a:r>
          </a:p>
          <a:p>
            <a:pPr lvl="3"/>
            <a:r>
              <a:rPr lang="fr-CA"/>
              <a:t>Quatrième niveau – 14 pt</a:t>
            </a:r>
          </a:p>
          <a:p>
            <a:pPr lvl="4"/>
            <a:r>
              <a:rPr lang="fr-CA"/>
              <a:t>Cinquième niveau – 12 pt </a:t>
            </a:r>
            <a:endParaRPr lang="en-ID"/>
          </a:p>
        </p:txBody>
      </p:sp>
      <p:sp>
        <p:nvSpPr>
          <p:cNvPr id="7" name="TextBox 6">
            <a:extLst>
              <a:ext uri="{FF2B5EF4-FFF2-40B4-BE49-F238E27FC236}">
                <a16:creationId xmlns:a16="http://schemas.microsoft.com/office/drawing/2014/main" id="{1B4E35D0-DFC8-3A49-8854-BBCE68FB30C7}"/>
              </a:ext>
            </a:extLst>
          </p:cNvPr>
          <p:cNvSpPr txBox="1"/>
          <p:nvPr/>
        </p:nvSpPr>
        <p:spPr>
          <a:xfrm>
            <a:off x="488830" y="2185358"/>
            <a:ext cx="184731" cy="369332"/>
          </a:xfrm>
          <a:prstGeom prst="rect">
            <a:avLst/>
          </a:prstGeom>
          <a:noFill/>
        </p:spPr>
        <p:txBody>
          <a:bodyPr wrap="none" rtlCol="0">
            <a:noAutofit/>
          </a:bodyPr>
          <a:lstStyle/>
          <a:p>
            <a:endParaRPr lang="fr-CA"/>
          </a:p>
        </p:txBody>
      </p:sp>
      <p:cxnSp>
        <p:nvCxnSpPr>
          <p:cNvPr id="10" name="Straight Connector 9">
            <a:extLst>
              <a:ext uri="{FF2B5EF4-FFF2-40B4-BE49-F238E27FC236}">
                <a16:creationId xmlns:a16="http://schemas.microsoft.com/office/drawing/2014/main" id="{6AE9D62C-B9FF-A442-F48E-6F4799914BF0}"/>
              </a:ext>
            </a:extLst>
          </p:cNvPr>
          <p:cNvCxnSpPr>
            <a:cxnSpLocks/>
          </p:cNvCxnSpPr>
          <p:nvPr/>
        </p:nvCxnSpPr>
        <p:spPr>
          <a:xfrm>
            <a:off x="37147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116B01D-6F76-ED01-5D6C-C074E53C7FEC}"/>
              </a:ext>
            </a:extLst>
          </p:cNvPr>
          <p:cNvCxnSpPr>
            <a:cxnSpLocks/>
          </p:cNvCxnSpPr>
          <p:nvPr/>
        </p:nvCxnSpPr>
        <p:spPr>
          <a:xfrm>
            <a:off x="371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4500651-F8E8-13CD-38E9-0A40F56E341B}"/>
              </a:ext>
            </a:extLst>
          </p:cNvPr>
          <p:cNvCxnSpPr>
            <a:cxnSpLocks/>
          </p:cNvCxnSpPr>
          <p:nvPr/>
        </p:nvCxnSpPr>
        <p:spPr>
          <a:xfrm>
            <a:off x="11819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0C05DDA-F314-F033-1B72-3B4F461A04E5}"/>
              </a:ext>
            </a:extLst>
          </p:cNvPr>
          <p:cNvCxnSpPr>
            <a:cxnSpLocks/>
          </p:cNvCxnSpPr>
          <p:nvPr/>
        </p:nvCxnSpPr>
        <p:spPr>
          <a:xfrm>
            <a:off x="1182052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5FB4D3-833D-748D-964C-4EE7EA9E9EE6}"/>
              </a:ext>
            </a:extLst>
          </p:cNvPr>
          <p:cNvCxnSpPr>
            <a:cxnSpLocks/>
          </p:cNvCxnSpPr>
          <p:nvPr/>
        </p:nvCxnSpPr>
        <p:spPr>
          <a:xfrm>
            <a:off x="12306300" y="5395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A00AF31-55D1-948C-5918-EBA17D8F7E1D}"/>
              </a:ext>
            </a:extLst>
          </p:cNvPr>
          <p:cNvCxnSpPr>
            <a:cxnSpLocks/>
          </p:cNvCxnSpPr>
          <p:nvPr/>
        </p:nvCxnSpPr>
        <p:spPr>
          <a:xfrm>
            <a:off x="12306300" y="6172200"/>
            <a:ext cx="37615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0DE5DAB3-B0D3-5D1A-3CAC-EE039E282341}"/>
              </a:ext>
            </a:extLst>
          </p:cNvPr>
          <p:cNvGrpSpPr/>
          <p:nvPr/>
        </p:nvGrpSpPr>
        <p:grpSpPr>
          <a:xfrm>
            <a:off x="-491506" y="539551"/>
            <a:ext cx="376154" cy="5632649"/>
            <a:chOff x="12458700" y="691951"/>
            <a:chExt cx="376154" cy="5632649"/>
          </a:xfrm>
        </p:grpSpPr>
        <p:cxnSp>
          <p:nvCxnSpPr>
            <p:cNvPr id="17" name="Straight Connector 16">
              <a:extLst>
                <a:ext uri="{FF2B5EF4-FFF2-40B4-BE49-F238E27FC236}">
                  <a16:creationId xmlns:a16="http://schemas.microsoft.com/office/drawing/2014/main" id="{DD391C58-78E5-1FF4-CFAA-A1A3CE2B68E7}"/>
                </a:ext>
              </a:extLst>
            </p:cNvPr>
            <p:cNvCxnSpPr>
              <a:cxnSpLocks/>
            </p:cNvCxnSpPr>
            <p:nvPr/>
          </p:nvCxnSpPr>
          <p:spPr>
            <a:xfrm>
              <a:off x="12458700" y="6919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5126BD3-66FA-D7A3-27EA-51C45C955E7B}"/>
                </a:ext>
              </a:extLst>
            </p:cNvPr>
            <p:cNvCxnSpPr>
              <a:cxnSpLocks/>
            </p:cNvCxnSpPr>
            <p:nvPr/>
          </p:nvCxnSpPr>
          <p:spPr>
            <a:xfrm>
              <a:off x="12458700" y="6324600"/>
              <a:ext cx="376154"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9" name="Straight Connector 18">
            <a:extLst>
              <a:ext uri="{FF2B5EF4-FFF2-40B4-BE49-F238E27FC236}">
                <a16:creationId xmlns:a16="http://schemas.microsoft.com/office/drawing/2014/main" id="{259D3A3D-954D-BAFA-FD60-AB95C22BE9B1}"/>
              </a:ext>
            </a:extLst>
          </p:cNvPr>
          <p:cNvCxnSpPr>
            <a:cxnSpLocks/>
          </p:cNvCxnSpPr>
          <p:nvPr/>
        </p:nvCxnSpPr>
        <p:spPr>
          <a:xfrm>
            <a:off x="12306300" y="1955855"/>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98453A1-1F1F-C10C-7E63-AEA336448A68}"/>
              </a:ext>
            </a:extLst>
          </p:cNvPr>
          <p:cNvCxnSpPr>
            <a:cxnSpLocks/>
          </p:cNvCxnSpPr>
          <p:nvPr/>
        </p:nvCxnSpPr>
        <p:spPr>
          <a:xfrm>
            <a:off x="-491506" y="1955855"/>
            <a:ext cx="376154" cy="0"/>
          </a:xfrm>
          <a:prstGeom prst="line">
            <a:avLst/>
          </a:prstGeom>
        </p:spPr>
        <p:style>
          <a:lnRef idx="1">
            <a:schemeClr val="accent1"/>
          </a:lnRef>
          <a:fillRef idx="0">
            <a:schemeClr val="accent1"/>
          </a:fillRef>
          <a:effectRef idx="0">
            <a:schemeClr val="accent1"/>
          </a:effectRef>
          <a:fontRef idx="minor">
            <a:schemeClr val="tx1"/>
          </a:fontRef>
        </p:style>
      </p:cxnSp>
      <p:pic>
        <p:nvPicPr>
          <p:cNvPr id="22" name="Graphic 21">
            <a:extLst>
              <a:ext uri="{FF2B5EF4-FFF2-40B4-BE49-F238E27FC236}">
                <a16:creationId xmlns:a16="http://schemas.microsoft.com/office/drawing/2014/main" id="{A2200E60-A7C2-B9EF-98BB-064C086EA9D4}"/>
              </a:ext>
            </a:extLst>
          </p:cNvPr>
          <p:cNvPicPr>
            <a:picLocks noChangeAspect="1"/>
          </p:cNvPicPr>
          <p:nvPr/>
        </p:nvPicPr>
        <p:blipFill>
          <a:blip r:embed="rId55">
            <a:extLst>
              <a:ext uri="{28A0092B-C50C-407E-A947-70E740481C1C}">
                <a14:useLocalDpi xmlns:a14="http://schemas.microsoft.com/office/drawing/2010/main" val="0"/>
              </a:ext>
              <a:ext uri="{96DAC541-7B7A-43D3-8B79-37D633B846F1}">
                <asvg:svgBlip xmlns:asvg="http://schemas.microsoft.com/office/drawing/2016/SVG/main" r:embed="rId56"/>
              </a:ext>
            </a:extLst>
          </a:blip>
          <a:stretch>
            <a:fillRect/>
          </a:stretch>
        </p:blipFill>
        <p:spPr>
          <a:xfrm>
            <a:off x="371475" y="6356667"/>
            <a:ext cx="1537200" cy="275908"/>
          </a:xfrm>
          <a:prstGeom prst="rect">
            <a:avLst/>
          </a:prstGeom>
        </p:spPr>
      </p:pic>
      <p:sp>
        <p:nvSpPr>
          <p:cNvPr id="23" name="Slide Number Placeholder 14">
            <a:extLst>
              <a:ext uri="{FF2B5EF4-FFF2-40B4-BE49-F238E27FC236}">
                <a16:creationId xmlns:a16="http://schemas.microsoft.com/office/drawing/2014/main" id="{D3BC4B89-ADC1-6456-82B9-466824433E76}"/>
              </a:ext>
            </a:extLst>
          </p:cNvPr>
          <p:cNvSpPr>
            <a:spLocks noGrp="1"/>
          </p:cNvSpPr>
          <p:nvPr>
            <p:ph type="sldNum" sz="quarter" idx="4"/>
          </p:nvPr>
        </p:nvSpPr>
        <p:spPr>
          <a:xfrm>
            <a:off x="11508506" y="6347940"/>
            <a:ext cx="300038" cy="245270"/>
          </a:xfrm>
          <a:prstGeom prst="rect">
            <a:avLst/>
          </a:prstGeom>
        </p:spPr>
        <p:txBody>
          <a:bodyPr lIns="0" tIns="0" rIns="0" bIns="0" anchor="ctr">
            <a:noAutofit/>
          </a:bodyPr>
          <a:lstStyle>
            <a:lvl1pPr algn="ctr">
              <a:defRPr sz="1000" b="0" i="0">
                <a:solidFill>
                  <a:schemeClr val="accent2"/>
                </a:solidFill>
                <a:latin typeface="+mn-lt"/>
                <a:ea typeface="Nunito Sans" pitchFamily="2" charset="77"/>
                <a:cs typeface="Nunito Sans" pitchFamily="2" charset="77"/>
              </a:defRPr>
            </a:lvl1pPr>
          </a:lstStyle>
          <a:p>
            <a:fld id="{DD2BB2BD-B44B-4694-843F-315C29B37406}" type="slidenum">
              <a:rPr lang="en-ID" smtClean="0"/>
              <a:pPr/>
              <a:t>‹#›</a:t>
            </a:fld>
            <a:endParaRPr lang="en-ID"/>
          </a:p>
        </p:txBody>
      </p:sp>
      <p:sp>
        <p:nvSpPr>
          <p:cNvPr id="4" name="TextBox 3">
            <a:extLst>
              <a:ext uri="{FF2B5EF4-FFF2-40B4-BE49-F238E27FC236}">
                <a16:creationId xmlns:a16="http://schemas.microsoft.com/office/drawing/2014/main" id="{6958B473-95F2-12D5-F129-6827BCF75516}"/>
              </a:ext>
            </a:extLst>
          </p:cNvPr>
          <p:cNvSpPr txBox="1"/>
          <p:nvPr userDrawn="1"/>
        </p:nvSpPr>
        <p:spPr>
          <a:xfrm>
            <a:off x="488830" y="2185358"/>
            <a:ext cx="184731" cy="369332"/>
          </a:xfrm>
          <a:prstGeom prst="rect">
            <a:avLst/>
          </a:prstGeom>
          <a:noFill/>
        </p:spPr>
        <p:txBody>
          <a:bodyPr wrap="none" rtlCol="0">
            <a:noAutofit/>
          </a:bodyPr>
          <a:lstStyle/>
          <a:p>
            <a:endParaRPr lang="fr-CA"/>
          </a:p>
        </p:txBody>
      </p:sp>
      <p:cxnSp>
        <p:nvCxnSpPr>
          <p:cNvPr id="5" name="Straight Connector 4">
            <a:extLst>
              <a:ext uri="{FF2B5EF4-FFF2-40B4-BE49-F238E27FC236}">
                <a16:creationId xmlns:a16="http://schemas.microsoft.com/office/drawing/2014/main" id="{FBEF6984-6E4B-5D8B-E581-0BCBD62A56F9}"/>
              </a:ext>
            </a:extLst>
          </p:cNvPr>
          <p:cNvCxnSpPr>
            <a:cxnSpLocks/>
          </p:cNvCxnSpPr>
          <p:nvPr userDrawn="1"/>
        </p:nvCxnSpPr>
        <p:spPr>
          <a:xfrm>
            <a:off x="37147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7617A07-7F4B-5934-8142-84A30F93001C}"/>
              </a:ext>
            </a:extLst>
          </p:cNvPr>
          <p:cNvCxnSpPr>
            <a:cxnSpLocks/>
          </p:cNvCxnSpPr>
          <p:nvPr userDrawn="1"/>
        </p:nvCxnSpPr>
        <p:spPr>
          <a:xfrm>
            <a:off x="371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2636D83-38A7-94C0-DE3E-E6542FF0BD7A}"/>
              </a:ext>
            </a:extLst>
          </p:cNvPr>
          <p:cNvCxnSpPr>
            <a:cxnSpLocks/>
          </p:cNvCxnSpPr>
          <p:nvPr userDrawn="1"/>
        </p:nvCxnSpPr>
        <p:spPr>
          <a:xfrm>
            <a:off x="11819474" y="6988629"/>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C7474B0-E4BF-8DCD-CA1B-6DE79451940C}"/>
              </a:ext>
            </a:extLst>
          </p:cNvPr>
          <p:cNvCxnSpPr>
            <a:cxnSpLocks/>
          </p:cNvCxnSpPr>
          <p:nvPr userDrawn="1"/>
        </p:nvCxnSpPr>
        <p:spPr>
          <a:xfrm>
            <a:off x="11820525" y="-478971"/>
            <a:ext cx="0" cy="333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1E1FB5-45DE-00DC-2077-ED195F400070}"/>
              </a:ext>
            </a:extLst>
          </p:cNvPr>
          <p:cNvCxnSpPr>
            <a:cxnSpLocks/>
          </p:cNvCxnSpPr>
          <p:nvPr userDrawn="1"/>
        </p:nvCxnSpPr>
        <p:spPr>
          <a:xfrm>
            <a:off x="12306300" y="5395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D4AA215-7FF3-4B8D-3D4E-B262DB4AE4C7}"/>
              </a:ext>
            </a:extLst>
          </p:cNvPr>
          <p:cNvCxnSpPr>
            <a:cxnSpLocks/>
          </p:cNvCxnSpPr>
          <p:nvPr userDrawn="1"/>
        </p:nvCxnSpPr>
        <p:spPr>
          <a:xfrm>
            <a:off x="12306300" y="6172200"/>
            <a:ext cx="37615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92B9E2C7-10C3-558F-5A5F-A0B2450003EB}"/>
              </a:ext>
            </a:extLst>
          </p:cNvPr>
          <p:cNvGrpSpPr/>
          <p:nvPr userDrawn="1"/>
        </p:nvGrpSpPr>
        <p:grpSpPr>
          <a:xfrm>
            <a:off x="-491506" y="539551"/>
            <a:ext cx="376154" cy="5632649"/>
            <a:chOff x="12458700" y="691951"/>
            <a:chExt cx="376154" cy="5632649"/>
          </a:xfrm>
        </p:grpSpPr>
        <p:cxnSp>
          <p:nvCxnSpPr>
            <p:cNvPr id="26" name="Straight Connector 25">
              <a:extLst>
                <a:ext uri="{FF2B5EF4-FFF2-40B4-BE49-F238E27FC236}">
                  <a16:creationId xmlns:a16="http://schemas.microsoft.com/office/drawing/2014/main" id="{48CB764C-2A9C-27C1-3027-035033FFB4B7}"/>
                </a:ext>
              </a:extLst>
            </p:cNvPr>
            <p:cNvCxnSpPr>
              <a:cxnSpLocks/>
            </p:cNvCxnSpPr>
            <p:nvPr userDrawn="1"/>
          </p:nvCxnSpPr>
          <p:spPr>
            <a:xfrm>
              <a:off x="12458700" y="691951"/>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8FD5962-43A8-E999-F6AA-425615FCD962}"/>
                </a:ext>
              </a:extLst>
            </p:cNvPr>
            <p:cNvCxnSpPr>
              <a:cxnSpLocks/>
            </p:cNvCxnSpPr>
            <p:nvPr userDrawn="1"/>
          </p:nvCxnSpPr>
          <p:spPr>
            <a:xfrm>
              <a:off x="12458700" y="6324600"/>
              <a:ext cx="376154"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8" name="Straight Connector 27">
            <a:extLst>
              <a:ext uri="{FF2B5EF4-FFF2-40B4-BE49-F238E27FC236}">
                <a16:creationId xmlns:a16="http://schemas.microsoft.com/office/drawing/2014/main" id="{D550FBF8-67E8-9468-A834-63EF518508C3}"/>
              </a:ext>
            </a:extLst>
          </p:cNvPr>
          <p:cNvCxnSpPr>
            <a:cxnSpLocks/>
          </p:cNvCxnSpPr>
          <p:nvPr userDrawn="1"/>
        </p:nvCxnSpPr>
        <p:spPr>
          <a:xfrm>
            <a:off x="12306300" y="1955855"/>
            <a:ext cx="3761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FAF05BD-9998-D70C-CAB1-F400AA4716F7}"/>
              </a:ext>
            </a:extLst>
          </p:cNvPr>
          <p:cNvCxnSpPr>
            <a:cxnSpLocks/>
          </p:cNvCxnSpPr>
          <p:nvPr userDrawn="1"/>
        </p:nvCxnSpPr>
        <p:spPr>
          <a:xfrm>
            <a:off x="-491506" y="1955855"/>
            <a:ext cx="37615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704375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 id="2147483825" r:id="rId16"/>
    <p:sldLayoutId id="2147483826" r:id="rId17"/>
    <p:sldLayoutId id="2147483827" r:id="rId18"/>
    <p:sldLayoutId id="2147483828" r:id="rId19"/>
    <p:sldLayoutId id="2147483829" r:id="rId20"/>
    <p:sldLayoutId id="2147483830" r:id="rId21"/>
    <p:sldLayoutId id="2147483831" r:id="rId22"/>
    <p:sldLayoutId id="2147483832" r:id="rId23"/>
    <p:sldLayoutId id="2147483833" r:id="rId24"/>
    <p:sldLayoutId id="2147483834" r:id="rId25"/>
    <p:sldLayoutId id="2147483835" r:id="rId26"/>
    <p:sldLayoutId id="2147483836" r:id="rId27"/>
    <p:sldLayoutId id="2147483837" r:id="rId28"/>
    <p:sldLayoutId id="2147483838" r:id="rId29"/>
    <p:sldLayoutId id="2147483839" r:id="rId30"/>
    <p:sldLayoutId id="2147483840" r:id="rId31"/>
    <p:sldLayoutId id="2147483841" r:id="rId32"/>
    <p:sldLayoutId id="2147483842" r:id="rId33"/>
    <p:sldLayoutId id="2147483843" r:id="rId34"/>
    <p:sldLayoutId id="2147483844" r:id="rId35"/>
    <p:sldLayoutId id="2147483845" r:id="rId36"/>
    <p:sldLayoutId id="2147483846" r:id="rId37"/>
    <p:sldLayoutId id="2147483847" r:id="rId38"/>
    <p:sldLayoutId id="2147483848" r:id="rId39"/>
    <p:sldLayoutId id="2147483849" r:id="rId40"/>
    <p:sldLayoutId id="2147483850" r:id="rId41"/>
    <p:sldLayoutId id="2147483851" r:id="rId42"/>
    <p:sldLayoutId id="2147483852" r:id="rId43"/>
    <p:sldLayoutId id="2147483853" r:id="rId44"/>
    <p:sldLayoutId id="2147483854" r:id="rId45"/>
    <p:sldLayoutId id="2147483855" r:id="rId46"/>
    <p:sldLayoutId id="2147483856" r:id="rId47"/>
    <p:sldLayoutId id="2147483857" r:id="rId48"/>
    <p:sldLayoutId id="2147483858" r:id="rId49"/>
    <p:sldLayoutId id="2147483859" r:id="rId50"/>
    <p:sldLayoutId id="2147483860" r:id="rId51"/>
    <p:sldLayoutId id="2147483861" r:id="rId52"/>
    <p:sldLayoutId id="2147483862" r:id="rId5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34.svg"/><Relationship Id="rId5" Type="http://schemas.openxmlformats.org/officeDocument/2006/relationships/image" Target="../media/image33.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hyperlink" Target="https://modelcontextprotocol.io/docs/concepts/tools#tool-definition-structure" TargetMode="External"/><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modelcontextprotocol.io/docs/concepts/tools#tool-definition-structure" TargetMode="External"/><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modelcontextprotocol.io/docs/concepts/tools#implementing-tools" TargetMode="External"/><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hyperlink" Target="https://modelcontextprotocol.io/introduction" TargetMode="External"/><Relationship Id="rId2" Type="http://schemas.openxmlformats.org/officeDocument/2006/relationships/hyperlink" Target="https://github.com/mathd/govee_mcp_server" TargetMode="External"/><Relationship Id="rId1" Type="http://schemas.openxmlformats.org/officeDocument/2006/relationships/slideLayout" Target="../slideLayouts/slideLayout6.xml"/><Relationship Id="rId5" Type="http://schemas.openxmlformats.org/officeDocument/2006/relationships/hyperlink" Target="https://github.com/modelcontextprotocol/quickstart-resources" TargetMode="External"/><Relationship Id="rId4" Type="http://schemas.openxmlformats.org/officeDocument/2006/relationships/hyperlink" Target="https://github.com/modelcontextprotoco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6.xml"/><Relationship Id="rId1" Type="http://schemas.openxmlformats.org/officeDocument/2006/relationships/slideLayout" Target="../slideLayouts/slideLayout30.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4709B6-5D21-4E43-9418-D4FF22B8572C}"/>
              </a:ext>
            </a:extLst>
          </p:cNvPr>
          <p:cNvSpPr>
            <a:spLocks noGrp="1"/>
          </p:cNvSpPr>
          <p:nvPr>
            <p:ph type="title"/>
          </p:nvPr>
        </p:nvSpPr>
        <p:spPr>
          <a:xfrm>
            <a:off x="1313500" y="3043771"/>
            <a:ext cx="9564999" cy="1757790"/>
          </a:xfrm>
        </p:spPr>
        <p:txBody>
          <a:bodyPr/>
          <a:lstStyle/>
          <a:p>
            <a:r>
              <a:rPr lang="en-CA" sz="2400" b="1" i="0" err="1">
                <a:effectLst/>
              </a:rPr>
              <a:t>Exploitez</a:t>
            </a:r>
            <a:r>
              <a:rPr lang="en-CA" sz="2400" b="1" i="0">
                <a:effectLst/>
              </a:rPr>
              <a:t> la puissance de </a:t>
            </a:r>
            <a:r>
              <a:rPr lang="en-CA" sz="2400" b="1" i="0" err="1">
                <a:effectLst/>
              </a:rPr>
              <a:t>l’IA</a:t>
            </a:r>
            <a:r>
              <a:rPr lang="en-CA" sz="2400" b="1" i="0">
                <a:effectLst/>
              </a:rPr>
              <a:t> avec le Model Context Protocol</a:t>
            </a:r>
            <a:endParaRPr lang="fr-CA" sz="2000"/>
          </a:p>
        </p:txBody>
      </p:sp>
      <p:sp>
        <p:nvSpPr>
          <p:cNvPr id="3" name="Text Placeholder 2">
            <a:extLst>
              <a:ext uri="{FF2B5EF4-FFF2-40B4-BE49-F238E27FC236}">
                <a16:creationId xmlns:a16="http://schemas.microsoft.com/office/drawing/2014/main" id="{5AB07020-C417-A37D-B0E2-6DB6EF54AA9F}"/>
              </a:ext>
            </a:extLst>
          </p:cNvPr>
          <p:cNvSpPr>
            <a:spLocks noGrp="1"/>
          </p:cNvSpPr>
          <p:nvPr>
            <p:ph type="body" sz="quarter" idx="15"/>
          </p:nvPr>
        </p:nvSpPr>
        <p:spPr>
          <a:xfrm>
            <a:off x="219362" y="6069725"/>
            <a:ext cx="3350983" cy="252000"/>
          </a:xfrm>
        </p:spPr>
        <p:txBody>
          <a:bodyPr/>
          <a:lstStyle/>
          <a:p>
            <a:pPr>
              <a:lnSpc>
                <a:spcPct val="150000"/>
              </a:lnSpc>
            </a:pPr>
            <a:endParaRPr lang="fr-CA"/>
          </a:p>
          <a:p>
            <a:pPr>
              <a:lnSpc>
                <a:spcPct val="150000"/>
              </a:lnSpc>
            </a:pPr>
            <a:r>
              <a:rPr lang="fr-CA"/>
              <a:t>Mathieu Dupuis</a:t>
            </a:r>
          </a:p>
          <a:p>
            <a:pPr>
              <a:lnSpc>
                <a:spcPct val="150000"/>
              </a:lnSpc>
            </a:pPr>
            <a:r>
              <a:rPr lang="fr-CA"/>
              <a:t>30 janvier 2025</a:t>
            </a:r>
          </a:p>
        </p:txBody>
      </p:sp>
    </p:spTree>
    <p:extLst>
      <p:ext uri="{BB962C8B-B14F-4D97-AF65-F5344CB8AC3E}">
        <p14:creationId xmlns:p14="http://schemas.microsoft.com/office/powerpoint/2010/main" val="2453378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6C0E42-67EA-7D9C-0458-651F7DA87FE1}"/>
              </a:ext>
            </a:extLst>
          </p:cNvPr>
          <p:cNvSpPr>
            <a:spLocks noGrp="1"/>
          </p:cNvSpPr>
          <p:nvPr>
            <p:ph type="title"/>
          </p:nvPr>
        </p:nvSpPr>
        <p:spPr/>
        <p:txBody>
          <a:bodyPr/>
          <a:lstStyle/>
          <a:p>
            <a:r>
              <a:rPr lang="fr-CA"/>
              <a:t>Les capacités qu’offrent le MCP</a:t>
            </a:r>
          </a:p>
        </p:txBody>
      </p:sp>
      <p:sp>
        <p:nvSpPr>
          <p:cNvPr id="4" name="Slide Number Placeholder 3">
            <a:extLst>
              <a:ext uri="{FF2B5EF4-FFF2-40B4-BE49-F238E27FC236}">
                <a16:creationId xmlns:a16="http://schemas.microsoft.com/office/drawing/2014/main" id="{402F62D6-1478-0632-0461-15AF24C28B96}"/>
              </a:ext>
            </a:extLst>
          </p:cNvPr>
          <p:cNvSpPr>
            <a:spLocks noGrp="1"/>
          </p:cNvSpPr>
          <p:nvPr>
            <p:ph type="sldNum" sz="quarter" idx="12"/>
          </p:nvPr>
        </p:nvSpPr>
        <p:spPr/>
        <p:txBody>
          <a:bodyPr/>
          <a:lstStyle/>
          <a:p>
            <a:fld id="{DD2BB2BD-B44B-4694-843F-315C29B37406}" type="slidenum">
              <a:rPr lang="en-ID" smtClean="0"/>
              <a:pPr/>
              <a:t>10</a:t>
            </a:fld>
            <a:endParaRPr lang="en-ID"/>
          </a:p>
        </p:txBody>
      </p:sp>
      <p:grpSp>
        <p:nvGrpSpPr>
          <p:cNvPr id="21" name="Group 20">
            <a:extLst>
              <a:ext uri="{FF2B5EF4-FFF2-40B4-BE49-F238E27FC236}">
                <a16:creationId xmlns:a16="http://schemas.microsoft.com/office/drawing/2014/main" id="{6696AD8E-0E26-3001-2446-9B75A3924462}"/>
              </a:ext>
            </a:extLst>
          </p:cNvPr>
          <p:cNvGrpSpPr/>
          <p:nvPr/>
        </p:nvGrpSpPr>
        <p:grpSpPr>
          <a:xfrm>
            <a:off x="1404938" y="2371725"/>
            <a:ext cx="2114550" cy="3161866"/>
            <a:chOff x="1490663" y="2371725"/>
            <a:chExt cx="2114550" cy="3161866"/>
          </a:xfrm>
        </p:grpSpPr>
        <p:pic>
          <p:nvPicPr>
            <p:cNvPr id="8" name="Graphic 7">
              <a:extLst>
                <a:ext uri="{FF2B5EF4-FFF2-40B4-BE49-F238E27FC236}">
                  <a16:creationId xmlns:a16="http://schemas.microsoft.com/office/drawing/2014/main" id="{2D2C7104-700D-67EF-43EF-09BCAE4E8791}"/>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1490663" y="2371725"/>
              <a:ext cx="2114550" cy="2114550"/>
            </a:xfrm>
            <a:prstGeom prst="rect">
              <a:avLst/>
            </a:prstGeom>
          </p:spPr>
        </p:pic>
        <p:sp>
          <p:nvSpPr>
            <p:cNvPr id="9" name="TextBox 8">
              <a:extLst>
                <a:ext uri="{FF2B5EF4-FFF2-40B4-BE49-F238E27FC236}">
                  <a16:creationId xmlns:a16="http://schemas.microsoft.com/office/drawing/2014/main" id="{E1D9227E-6558-31B2-609F-3AB7BDFC8C52}"/>
                </a:ext>
              </a:extLst>
            </p:cNvPr>
            <p:cNvSpPr txBox="1"/>
            <p:nvPr/>
          </p:nvSpPr>
          <p:spPr>
            <a:xfrm>
              <a:off x="1490663" y="5056537"/>
              <a:ext cx="2114550" cy="477054"/>
            </a:xfrm>
            <a:prstGeom prst="rect">
              <a:avLst/>
            </a:prstGeom>
            <a:noFill/>
          </p:spPr>
          <p:txBody>
            <a:bodyPr wrap="square" rtlCol="0">
              <a:spAutoFit/>
            </a:bodyPr>
            <a:lstStyle/>
            <a:p>
              <a:pPr algn="ctr"/>
              <a:r>
                <a:rPr lang="fr-CA" sz="2400" b="1"/>
                <a:t>Ressources</a:t>
              </a:r>
            </a:p>
          </p:txBody>
        </p:sp>
      </p:grpSp>
      <p:grpSp>
        <p:nvGrpSpPr>
          <p:cNvPr id="20" name="Group 19">
            <a:extLst>
              <a:ext uri="{FF2B5EF4-FFF2-40B4-BE49-F238E27FC236}">
                <a16:creationId xmlns:a16="http://schemas.microsoft.com/office/drawing/2014/main" id="{4D18C214-DAF7-4953-84AE-C8DC9FAFE79D}"/>
              </a:ext>
            </a:extLst>
          </p:cNvPr>
          <p:cNvGrpSpPr/>
          <p:nvPr/>
        </p:nvGrpSpPr>
        <p:grpSpPr>
          <a:xfrm>
            <a:off x="4953000" y="2507456"/>
            <a:ext cx="2114550" cy="3026135"/>
            <a:chOff x="5038725" y="2507456"/>
            <a:chExt cx="2114550" cy="3026135"/>
          </a:xfrm>
        </p:grpSpPr>
        <p:pic>
          <p:nvPicPr>
            <p:cNvPr id="12" name="Graphic 11">
              <a:extLst>
                <a:ext uri="{FF2B5EF4-FFF2-40B4-BE49-F238E27FC236}">
                  <a16:creationId xmlns:a16="http://schemas.microsoft.com/office/drawing/2014/main" id="{285D49E4-1BD7-4E52-7C79-B0EEBA6613C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174456" y="2507456"/>
              <a:ext cx="1843088" cy="1843088"/>
            </a:xfrm>
            <a:prstGeom prst="rect">
              <a:avLst/>
            </a:prstGeom>
          </p:spPr>
        </p:pic>
        <p:sp>
          <p:nvSpPr>
            <p:cNvPr id="13" name="TextBox 12">
              <a:extLst>
                <a:ext uri="{FF2B5EF4-FFF2-40B4-BE49-F238E27FC236}">
                  <a16:creationId xmlns:a16="http://schemas.microsoft.com/office/drawing/2014/main" id="{D09434C9-EDE5-ADA0-580A-6B02D3D6C676}"/>
                </a:ext>
              </a:extLst>
            </p:cNvPr>
            <p:cNvSpPr txBox="1"/>
            <p:nvPr/>
          </p:nvSpPr>
          <p:spPr>
            <a:xfrm>
              <a:off x="5038725" y="5056537"/>
              <a:ext cx="2114550" cy="477054"/>
            </a:xfrm>
            <a:prstGeom prst="rect">
              <a:avLst/>
            </a:prstGeom>
            <a:noFill/>
          </p:spPr>
          <p:txBody>
            <a:bodyPr wrap="square" rtlCol="0">
              <a:spAutoFit/>
            </a:bodyPr>
            <a:lstStyle/>
            <a:p>
              <a:pPr algn="ctr"/>
              <a:r>
                <a:rPr lang="fr-CA" sz="2400" b="1"/>
                <a:t>Outils</a:t>
              </a:r>
            </a:p>
          </p:txBody>
        </p:sp>
      </p:grpSp>
      <p:grpSp>
        <p:nvGrpSpPr>
          <p:cNvPr id="19" name="Group 18">
            <a:extLst>
              <a:ext uri="{FF2B5EF4-FFF2-40B4-BE49-F238E27FC236}">
                <a16:creationId xmlns:a16="http://schemas.microsoft.com/office/drawing/2014/main" id="{90CC3FAA-77AB-DB02-9C6E-913B7C7D8620}"/>
              </a:ext>
            </a:extLst>
          </p:cNvPr>
          <p:cNvGrpSpPr/>
          <p:nvPr/>
        </p:nvGrpSpPr>
        <p:grpSpPr>
          <a:xfrm>
            <a:off x="8501062" y="2286000"/>
            <a:ext cx="2286000" cy="3247591"/>
            <a:chOff x="8501062" y="2286000"/>
            <a:chExt cx="2286000" cy="3247591"/>
          </a:xfrm>
        </p:grpSpPr>
        <p:pic>
          <p:nvPicPr>
            <p:cNvPr id="14" name="Graphic 13">
              <a:extLst>
                <a:ext uri="{FF2B5EF4-FFF2-40B4-BE49-F238E27FC236}">
                  <a16:creationId xmlns:a16="http://schemas.microsoft.com/office/drawing/2014/main" id="{36A8DFF6-32A4-0193-88E4-FCAD1B95C293}"/>
                </a:ext>
              </a:extLst>
            </p:cNvPr>
            <p:cNvPicPr>
              <a:picLocks noChangeAspect="1"/>
            </p:cNvPicPr>
            <p:nvPr/>
          </p:nvPicPr>
          <p:blipFill>
            <a:blip r:embed="rId7">
              <a:duotone>
                <a:schemeClr val="accent4">
                  <a:shade val="45000"/>
                  <a:satMod val="135000"/>
                </a:schemeClr>
                <a:prstClr val="white"/>
              </a:duotone>
              <a:extLst>
                <a:ext uri="{28A0092B-C50C-407E-A947-70E740481C1C}">
                  <a14:useLocalDpi xmlns:a14="http://schemas.microsoft.com/office/drawing/2010/main" val="0"/>
                </a:ext>
              </a:extLst>
            </a:blip>
            <a:srcRect/>
            <a:stretch/>
          </p:blipFill>
          <p:spPr>
            <a:xfrm>
              <a:off x="8501062" y="2286000"/>
              <a:ext cx="2286000" cy="2286000"/>
            </a:xfrm>
            <a:prstGeom prst="rect">
              <a:avLst/>
            </a:prstGeom>
          </p:spPr>
        </p:pic>
        <p:sp>
          <p:nvSpPr>
            <p:cNvPr id="15" name="TextBox 14">
              <a:extLst>
                <a:ext uri="{FF2B5EF4-FFF2-40B4-BE49-F238E27FC236}">
                  <a16:creationId xmlns:a16="http://schemas.microsoft.com/office/drawing/2014/main" id="{FC0A1E6A-1410-2A97-C702-6A9BCA55643E}"/>
                </a:ext>
              </a:extLst>
            </p:cNvPr>
            <p:cNvSpPr txBox="1"/>
            <p:nvPr/>
          </p:nvSpPr>
          <p:spPr>
            <a:xfrm>
              <a:off x="8586787" y="5056537"/>
              <a:ext cx="2114550" cy="477054"/>
            </a:xfrm>
            <a:prstGeom prst="rect">
              <a:avLst/>
            </a:prstGeom>
            <a:noFill/>
          </p:spPr>
          <p:txBody>
            <a:bodyPr wrap="square" rtlCol="0">
              <a:spAutoFit/>
            </a:bodyPr>
            <a:lstStyle/>
            <a:p>
              <a:pPr algn="ctr"/>
              <a:r>
                <a:rPr lang="fr-CA" sz="2400" b="1"/>
                <a:t>Prompts</a:t>
              </a:r>
            </a:p>
          </p:txBody>
        </p:sp>
      </p:grpSp>
    </p:spTree>
    <p:extLst>
      <p:ext uri="{BB962C8B-B14F-4D97-AF65-F5344CB8AC3E}">
        <p14:creationId xmlns:p14="http://schemas.microsoft.com/office/powerpoint/2010/main" val="3951315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2EDA5-3A9B-C642-3406-8AF50D5BFE3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1752A9-E255-1F47-9D6E-70277A0AC8EC}"/>
              </a:ext>
            </a:extLst>
          </p:cNvPr>
          <p:cNvSpPr>
            <a:spLocks noGrp="1"/>
          </p:cNvSpPr>
          <p:nvPr>
            <p:ph type="title"/>
          </p:nvPr>
        </p:nvSpPr>
        <p:spPr/>
        <p:txBody>
          <a:bodyPr/>
          <a:lstStyle/>
          <a:p>
            <a:r>
              <a:rPr lang="fr-CA"/>
              <a:t>Définition</a:t>
            </a:r>
          </a:p>
        </p:txBody>
      </p:sp>
      <p:sp>
        <p:nvSpPr>
          <p:cNvPr id="4" name="Slide Number Placeholder 3">
            <a:extLst>
              <a:ext uri="{FF2B5EF4-FFF2-40B4-BE49-F238E27FC236}">
                <a16:creationId xmlns:a16="http://schemas.microsoft.com/office/drawing/2014/main" id="{E48EF46D-D17C-5ABF-1A9C-9004C7125156}"/>
              </a:ext>
            </a:extLst>
          </p:cNvPr>
          <p:cNvSpPr>
            <a:spLocks noGrp="1"/>
          </p:cNvSpPr>
          <p:nvPr>
            <p:ph type="sldNum" sz="quarter" idx="12"/>
          </p:nvPr>
        </p:nvSpPr>
        <p:spPr/>
        <p:txBody>
          <a:bodyPr/>
          <a:lstStyle/>
          <a:p>
            <a:fld id="{DD2BB2BD-B44B-4694-843F-315C29B37406}" type="slidenum">
              <a:rPr lang="en-ID" smtClean="0"/>
              <a:pPr/>
              <a:t>11</a:t>
            </a:fld>
            <a:endParaRPr lang="en-ID"/>
          </a:p>
        </p:txBody>
      </p:sp>
      <p:pic>
        <p:nvPicPr>
          <p:cNvPr id="6" name="Picture 5" descr="A screenshot of a computer program&#10;&#10;AI-generated content may be incorrect.">
            <a:extLst>
              <a:ext uri="{FF2B5EF4-FFF2-40B4-BE49-F238E27FC236}">
                <a16:creationId xmlns:a16="http://schemas.microsoft.com/office/drawing/2014/main" id="{6088BCDF-C36A-185F-EF0D-7E043DB43E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270" y="2164228"/>
            <a:ext cx="7772400" cy="2529543"/>
          </a:xfrm>
          <a:prstGeom prst="rect">
            <a:avLst/>
          </a:prstGeom>
        </p:spPr>
      </p:pic>
      <p:sp>
        <p:nvSpPr>
          <p:cNvPr id="8" name="TextBox 7">
            <a:extLst>
              <a:ext uri="{FF2B5EF4-FFF2-40B4-BE49-F238E27FC236}">
                <a16:creationId xmlns:a16="http://schemas.microsoft.com/office/drawing/2014/main" id="{4F332419-987B-3FE2-BCE8-547EF3815438}"/>
              </a:ext>
            </a:extLst>
          </p:cNvPr>
          <p:cNvSpPr txBox="1"/>
          <p:nvPr/>
        </p:nvSpPr>
        <p:spPr>
          <a:xfrm>
            <a:off x="2209270" y="4799206"/>
            <a:ext cx="899605" cy="369332"/>
          </a:xfrm>
          <a:prstGeom prst="rect">
            <a:avLst/>
          </a:prstGeom>
          <a:noFill/>
        </p:spPr>
        <p:txBody>
          <a:bodyPr wrap="none" rtlCol="0">
            <a:spAutoFit/>
          </a:bodyPr>
          <a:lstStyle/>
          <a:p>
            <a:r>
              <a:rPr lang="fr-CA" i="1">
                <a:hlinkClick r:id="rId3"/>
              </a:rPr>
              <a:t>Source</a:t>
            </a:r>
            <a:endParaRPr lang="fr-CA" i="1"/>
          </a:p>
        </p:txBody>
      </p:sp>
    </p:spTree>
    <p:extLst>
      <p:ext uri="{BB962C8B-B14F-4D97-AF65-F5344CB8AC3E}">
        <p14:creationId xmlns:p14="http://schemas.microsoft.com/office/powerpoint/2010/main" val="2083534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C4E67-F894-A83F-6168-38701ACC1C0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BC99D01-5004-1ADE-637E-1E61C0438161}"/>
              </a:ext>
            </a:extLst>
          </p:cNvPr>
          <p:cNvSpPr>
            <a:spLocks noGrp="1"/>
          </p:cNvSpPr>
          <p:nvPr>
            <p:ph type="sldNum" sz="quarter" idx="12"/>
          </p:nvPr>
        </p:nvSpPr>
        <p:spPr/>
        <p:txBody>
          <a:bodyPr/>
          <a:lstStyle/>
          <a:p>
            <a:fld id="{DD2BB2BD-B44B-4694-843F-315C29B37406}" type="slidenum">
              <a:rPr lang="en-ID" smtClean="0"/>
              <a:pPr/>
              <a:t>12</a:t>
            </a:fld>
            <a:endParaRPr lang="en-ID"/>
          </a:p>
        </p:txBody>
      </p:sp>
      <p:pic>
        <p:nvPicPr>
          <p:cNvPr id="5" name="Picture 4" descr="A computer screen shot of code&#10;&#10;AI-generated content may be incorrect.">
            <a:extLst>
              <a:ext uri="{FF2B5EF4-FFF2-40B4-BE49-F238E27FC236}">
                <a16:creationId xmlns:a16="http://schemas.microsoft.com/office/drawing/2014/main" id="{D4C4725F-6314-8351-33C3-6DF4703A67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0434" y="582842"/>
            <a:ext cx="6231131" cy="5692316"/>
          </a:xfrm>
          <a:prstGeom prst="rect">
            <a:avLst/>
          </a:prstGeom>
        </p:spPr>
      </p:pic>
      <p:sp>
        <p:nvSpPr>
          <p:cNvPr id="9" name="TextBox 8">
            <a:extLst>
              <a:ext uri="{FF2B5EF4-FFF2-40B4-BE49-F238E27FC236}">
                <a16:creationId xmlns:a16="http://schemas.microsoft.com/office/drawing/2014/main" id="{6288F61C-DC30-51B5-8EDB-966BC986B05B}"/>
              </a:ext>
            </a:extLst>
          </p:cNvPr>
          <p:cNvSpPr txBox="1"/>
          <p:nvPr/>
        </p:nvSpPr>
        <p:spPr>
          <a:xfrm>
            <a:off x="2980434" y="6347940"/>
            <a:ext cx="899605" cy="369332"/>
          </a:xfrm>
          <a:prstGeom prst="rect">
            <a:avLst/>
          </a:prstGeom>
          <a:noFill/>
        </p:spPr>
        <p:txBody>
          <a:bodyPr wrap="none" rtlCol="0">
            <a:spAutoFit/>
          </a:bodyPr>
          <a:lstStyle/>
          <a:p>
            <a:r>
              <a:rPr lang="fr-CA" i="1">
                <a:hlinkClick r:id="rId3"/>
              </a:rPr>
              <a:t>Source</a:t>
            </a:r>
            <a:endParaRPr lang="fr-CA" i="1"/>
          </a:p>
        </p:txBody>
      </p:sp>
    </p:spTree>
    <p:extLst>
      <p:ext uri="{BB962C8B-B14F-4D97-AF65-F5344CB8AC3E}">
        <p14:creationId xmlns:p14="http://schemas.microsoft.com/office/powerpoint/2010/main" val="1178535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56AD4-0934-78EF-F627-540AA618ED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9DBE7BB-2CC5-6871-22FF-6CFEFD15AAA9}"/>
              </a:ext>
            </a:extLst>
          </p:cNvPr>
          <p:cNvSpPr>
            <a:spLocks noGrp="1"/>
          </p:cNvSpPr>
          <p:nvPr>
            <p:ph type="title"/>
          </p:nvPr>
        </p:nvSpPr>
        <p:spPr/>
        <p:txBody>
          <a:bodyPr/>
          <a:lstStyle/>
          <a:p>
            <a:r>
              <a:rPr lang="fr-CA"/>
              <a:t>Exécution</a:t>
            </a:r>
          </a:p>
        </p:txBody>
      </p:sp>
      <p:sp>
        <p:nvSpPr>
          <p:cNvPr id="4" name="Slide Number Placeholder 3">
            <a:extLst>
              <a:ext uri="{FF2B5EF4-FFF2-40B4-BE49-F238E27FC236}">
                <a16:creationId xmlns:a16="http://schemas.microsoft.com/office/drawing/2014/main" id="{272CDDBC-08D9-1C94-EB96-99FE757C4D2E}"/>
              </a:ext>
            </a:extLst>
          </p:cNvPr>
          <p:cNvSpPr>
            <a:spLocks noGrp="1"/>
          </p:cNvSpPr>
          <p:nvPr>
            <p:ph type="sldNum" sz="quarter" idx="12"/>
          </p:nvPr>
        </p:nvSpPr>
        <p:spPr/>
        <p:txBody>
          <a:bodyPr/>
          <a:lstStyle/>
          <a:p>
            <a:fld id="{DD2BB2BD-B44B-4694-843F-315C29B37406}" type="slidenum">
              <a:rPr lang="en-ID" smtClean="0"/>
              <a:pPr/>
              <a:t>13</a:t>
            </a:fld>
            <a:endParaRPr lang="en-ID"/>
          </a:p>
        </p:txBody>
      </p:sp>
      <p:pic>
        <p:nvPicPr>
          <p:cNvPr id="6" name="Picture 5" descr="A computer screen with text on it&#10;&#10;AI-generated content may be incorrect.">
            <a:extLst>
              <a:ext uri="{FF2B5EF4-FFF2-40B4-BE49-F238E27FC236}">
                <a16:creationId xmlns:a16="http://schemas.microsoft.com/office/drawing/2014/main" id="{419B007B-05AE-F1AE-E0B8-675B0FE757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270" y="1579911"/>
            <a:ext cx="7772400" cy="4114161"/>
          </a:xfrm>
          <a:prstGeom prst="rect">
            <a:avLst/>
          </a:prstGeom>
        </p:spPr>
      </p:pic>
      <p:sp>
        <p:nvSpPr>
          <p:cNvPr id="7" name="TextBox 6">
            <a:extLst>
              <a:ext uri="{FF2B5EF4-FFF2-40B4-BE49-F238E27FC236}">
                <a16:creationId xmlns:a16="http://schemas.microsoft.com/office/drawing/2014/main" id="{00AFE9DA-4BF5-D7F9-1CC1-6A4663A8492C}"/>
              </a:ext>
            </a:extLst>
          </p:cNvPr>
          <p:cNvSpPr txBox="1"/>
          <p:nvPr/>
        </p:nvSpPr>
        <p:spPr>
          <a:xfrm>
            <a:off x="2209270" y="5849859"/>
            <a:ext cx="809837" cy="369332"/>
          </a:xfrm>
          <a:prstGeom prst="rect">
            <a:avLst/>
          </a:prstGeom>
          <a:noFill/>
        </p:spPr>
        <p:txBody>
          <a:bodyPr wrap="none" rtlCol="0">
            <a:spAutoFit/>
          </a:bodyPr>
          <a:lstStyle/>
          <a:p>
            <a:r>
              <a:rPr lang="fr-CA" i="1">
                <a:hlinkClick r:id="rId3"/>
              </a:rPr>
              <a:t>Source</a:t>
            </a:r>
            <a:endParaRPr lang="fr-CA" i="1"/>
          </a:p>
        </p:txBody>
      </p:sp>
    </p:spTree>
    <p:extLst>
      <p:ext uri="{BB962C8B-B14F-4D97-AF65-F5344CB8AC3E}">
        <p14:creationId xmlns:p14="http://schemas.microsoft.com/office/powerpoint/2010/main" val="499541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2726B-2D83-CF56-2175-3A98A3BCA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869BD7-2F40-A82F-7DCD-C7F3D928677B}"/>
              </a:ext>
            </a:extLst>
          </p:cNvPr>
          <p:cNvSpPr>
            <a:spLocks noGrp="1"/>
          </p:cNvSpPr>
          <p:nvPr>
            <p:ph type="title"/>
          </p:nvPr>
        </p:nvSpPr>
        <p:spPr>
          <a:xfrm>
            <a:off x="8501876" y="1558574"/>
            <a:ext cx="3306668" cy="4213575"/>
          </a:xfrm>
        </p:spPr>
        <p:txBody>
          <a:bodyPr/>
          <a:lstStyle/>
          <a:p>
            <a:r>
              <a:rPr lang="fr-CA"/>
              <a:t>Démo!</a:t>
            </a:r>
            <a:endParaRPr lang="fr-CA">
              <a:solidFill>
                <a:srgbClr val="002060"/>
              </a:solidFill>
            </a:endParaRPr>
          </a:p>
        </p:txBody>
      </p:sp>
      <p:pic>
        <p:nvPicPr>
          <p:cNvPr id="8" name="Picture Placeholder 7" descr="A person sitting in front of a computer&#10;&#10;Description automatically generated with low confidence">
            <a:extLst>
              <a:ext uri="{FF2B5EF4-FFF2-40B4-BE49-F238E27FC236}">
                <a16:creationId xmlns:a16="http://schemas.microsoft.com/office/drawing/2014/main" id="{9DA4F8FA-3F06-1791-BF84-D10697D1DD3B}"/>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0467" r="10467"/>
          <a:stretch/>
        </p:blipFill>
        <p:spPr/>
      </p:pic>
      <p:sp>
        <p:nvSpPr>
          <p:cNvPr id="3" name="Slide Number Placeholder 2">
            <a:extLst>
              <a:ext uri="{FF2B5EF4-FFF2-40B4-BE49-F238E27FC236}">
                <a16:creationId xmlns:a16="http://schemas.microsoft.com/office/drawing/2014/main" id="{A656C78E-C823-5AF4-C101-76322CC658E4}"/>
              </a:ext>
            </a:extLst>
          </p:cNvPr>
          <p:cNvSpPr>
            <a:spLocks noGrp="1"/>
          </p:cNvSpPr>
          <p:nvPr>
            <p:ph type="sldNum" sz="quarter" idx="12"/>
          </p:nvPr>
        </p:nvSpPr>
        <p:spPr>
          <a:xfrm>
            <a:off x="11508506" y="6347940"/>
            <a:ext cx="300038" cy="245270"/>
          </a:xfrm>
        </p:spPr>
        <p:txBody>
          <a:bodyPr/>
          <a:lstStyle/>
          <a:p>
            <a:fld id="{DD2BB2BD-B44B-4694-843F-315C29B37406}" type="slidenum">
              <a:rPr lang="en-ID" smtClean="0"/>
              <a:pPr/>
              <a:t>14</a:t>
            </a:fld>
            <a:endParaRPr lang="en-ID" b="0"/>
          </a:p>
        </p:txBody>
      </p:sp>
    </p:spTree>
    <p:extLst>
      <p:ext uri="{BB962C8B-B14F-4D97-AF65-F5344CB8AC3E}">
        <p14:creationId xmlns:p14="http://schemas.microsoft.com/office/powerpoint/2010/main" val="2489884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53AB8-30B7-363D-A96D-87053BB87BA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D5442B6-953B-50AD-D29A-EE1A78DA8F40}"/>
              </a:ext>
            </a:extLst>
          </p:cNvPr>
          <p:cNvPicPr>
            <a:picLocks noChangeAspect="1"/>
          </p:cNvPicPr>
          <p:nvPr/>
        </p:nvPicPr>
        <p:blipFill>
          <a:blip r:embed="rId2"/>
          <a:stretch>
            <a:fillRect/>
          </a:stretch>
        </p:blipFill>
        <p:spPr>
          <a:xfrm>
            <a:off x="522704" y="1296029"/>
            <a:ext cx="11145539" cy="4876172"/>
          </a:xfrm>
          <a:prstGeom prst="rect">
            <a:avLst/>
          </a:prstGeom>
          <a:noFill/>
        </p:spPr>
      </p:pic>
      <p:sp>
        <p:nvSpPr>
          <p:cNvPr id="3" name="Title 2">
            <a:extLst>
              <a:ext uri="{FF2B5EF4-FFF2-40B4-BE49-F238E27FC236}">
                <a16:creationId xmlns:a16="http://schemas.microsoft.com/office/drawing/2014/main" id="{3E23B3C9-1638-836D-B591-CD8D8BCAA1A9}"/>
              </a:ext>
            </a:extLst>
          </p:cNvPr>
          <p:cNvSpPr>
            <a:spLocks noGrp="1"/>
          </p:cNvSpPr>
          <p:nvPr>
            <p:ph type="title"/>
          </p:nvPr>
        </p:nvSpPr>
        <p:spPr>
          <a:xfrm>
            <a:off x="371473" y="539551"/>
            <a:ext cx="11447995" cy="615600"/>
          </a:xfrm>
        </p:spPr>
        <p:txBody>
          <a:bodyPr vert="horz" lIns="91440" tIns="45720" rIns="91440" bIns="45720" rtlCol="0" anchor="ctr">
            <a:normAutofit/>
          </a:bodyPr>
          <a:lstStyle/>
          <a:p>
            <a:r>
              <a:rPr lang="fr-CA" sz="3700"/>
              <a:t>Inspector</a:t>
            </a:r>
          </a:p>
        </p:txBody>
      </p:sp>
      <p:sp>
        <p:nvSpPr>
          <p:cNvPr id="4" name="Slide Number Placeholder 3">
            <a:extLst>
              <a:ext uri="{FF2B5EF4-FFF2-40B4-BE49-F238E27FC236}">
                <a16:creationId xmlns:a16="http://schemas.microsoft.com/office/drawing/2014/main" id="{7076C2A7-3288-8FEA-B69C-16080EC1D644}"/>
              </a:ext>
            </a:extLst>
          </p:cNvPr>
          <p:cNvSpPr>
            <a:spLocks noGrp="1"/>
          </p:cNvSpPr>
          <p:nvPr>
            <p:ph type="sldNum" sz="quarter" idx="12"/>
          </p:nvPr>
        </p:nvSpPr>
        <p:spPr>
          <a:xfrm>
            <a:off x="11508506" y="6347940"/>
            <a:ext cx="300038" cy="245270"/>
          </a:xfrm>
        </p:spPr>
        <p:txBody>
          <a:bodyPr lIns="0" tIns="0" rIns="0" bIns="0" anchor="ctr">
            <a:normAutofit/>
          </a:bodyPr>
          <a:lstStyle/>
          <a:p>
            <a:pPr>
              <a:spcAft>
                <a:spcPts val="600"/>
              </a:spcAft>
            </a:pPr>
            <a:fld id="{DD2BB2BD-B44B-4694-843F-315C29B37406}" type="slidenum">
              <a:rPr lang="en-ID" smtClean="0"/>
              <a:pPr>
                <a:spcAft>
                  <a:spcPts val="600"/>
                </a:spcAft>
              </a:pPr>
              <a:t>15</a:t>
            </a:fld>
            <a:endParaRPr lang="en-ID"/>
          </a:p>
        </p:txBody>
      </p:sp>
    </p:spTree>
    <p:extLst>
      <p:ext uri="{BB962C8B-B14F-4D97-AF65-F5344CB8AC3E}">
        <p14:creationId xmlns:p14="http://schemas.microsoft.com/office/powerpoint/2010/main" val="696739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8A4A89-7DAA-9F44-F7E4-381411893F79}"/>
              </a:ext>
            </a:extLst>
          </p:cNvPr>
          <p:cNvSpPr>
            <a:spLocks noGrp="1"/>
          </p:cNvSpPr>
          <p:nvPr>
            <p:ph type="title"/>
          </p:nvPr>
        </p:nvSpPr>
        <p:spPr/>
        <p:txBody>
          <a:bodyPr/>
          <a:lstStyle/>
          <a:p>
            <a:r>
              <a:rPr lang="fr-CA"/>
              <a:t>La cybersécurité ne prend pas de repos</a:t>
            </a:r>
          </a:p>
        </p:txBody>
      </p:sp>
      <p:sp>
        <p:nvSpPr>
          <p:cNvPr id="4" name="Slide Number Placeholder 3">
            <a:extLst>
              <a:ext uri="{FF2B5EF4-FFF2-40B4-BE49-F238E27FC236}">
                <a16:creationId xmlns:a16="http://schemas.microsoft.com/office/drawing/2014/main" id="{40564725-8912-3DA5-D0EB-1BC26F152D76}"/>
              </a:ext>
            </a:extLst>
          </p:cNvPr>
          <p:cNvSpPr>
            <a:spLocks noGrp="1"/>
          </p:cNvSpPr>
          <p:nvPr>
            <p:ph type="sldNum" sz="quarter" idx="12"/>
          </p:nvPr>
        </p:nvSpPr>
        <p:spPr/>
        <p:txBody>
          <a:bodyPr/>
          <a:lstStyle/>
          <a:p>
            <a:fld id="{DD2BB2BD-B44B-4694-843F-315C29B37406}" type="slidenum">
              <a:rPr lang="en-ID" smtClean="0"/>
              <a:pPr/>
              <a:t>16</a:t>
            </a:fld>
            <a:endParaRPr lang="en-ID"/>
          </a:p>
        </p:txBody>
      </p:sp>
      <p:pic>
        <p:nvPicPr>
          <p:cNvPr id="15366" name="Picture 6" descr="Risk Management Magazine - Managing Data Security Risks of AI Technology">
            <a:extLst>
              <a:ext uri="{FF2B5EF4-FFF2-40B4-BE49-F238E27FC236}">
                <a16:creationId xmlns:a16="http://schemas.microsoft.com/office/drawing/2014/main" id="{638E62E0-ABF6-0353-10DD-99C6B4D9F8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2712" y="1603643"/>
            <a:ext cx="6366575" cy="4244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179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6E34E49-5777-9E81-9E4F-2ACCF585F2E1}"/>
              </a:ext>
            </a:extLst>
          </p:cNvPr>
          <p:cNvSpPr>
            <a:spLocks noGrp="1"/>
          </p:cNvSpPr>
          <p:nvPr>
            <p:ph type="body" sz="quarter" idx="16"/>
          </p:nvPr>
        </p:nvSpPr>
        <p:spPr/>
        <p:txBody>
          <a:bodyPr/>
          <a:lstStyle/>
          <a:p>
            <a:r>
              <a:rPr lang="fr-CA"/>
              <a:t>Adoption</a:t>
            </a:r>
          </a:p>
        </p:txBody>
      </p:sp>
      <p:sp>
        <p:nvSpPr>
          <p:cNvPr id="3" name="Text Placeholder 2">
            <a:extLst>
              <a:ext uri="{FF2B5EF4-FFF2-40B4-BE49-F238E27FC236}">
                <a16:creationId xmlns:a16="http://schemas.microsoft.com/office/drawing/2014/main" id="{A1E58B48-EC18-65E0-D3AB-46F1645DE0A6}"/>
              </a:ext>
            </a:extLst>
          </p:cNvPr>
          <p:cNvSpPr>
            <a:spLocks noGrp="1"/>
          </p:cNvSpPr>
          <p:nvPr>
            <p:ph type="body" sz="quarter" idx="15"/>
          </p:nvPr>
        </p:nvSpPr>
        <p:spPr/>
        <p:txBody>
          <a:bodyPr/>
          <a:lstStyle/>
          <a:p>
            <a:r>
              <a:rPr lang="fr-CA"/>
              <a:t>Optimisation</a:t>
            </a:r>
          </a:p>
        </p:txBody>
      </p:sp>
      <p:sp>
        <p:nvSpPr>
          <p:cNvPr id="4" name="Text Placeholder 3">
            <a:extLst>
              <a:ext uri="{FF2B5EF4-FFF2-40B4-BE49-F238E27FC236}">
                <a16:creationId xmlns:a16="http://schemas.microsoft.com/office/drawing/2014/main" id="{22EB0214-6855-1C7E-270E-551749CA2F1F}"/>
              </a:ext>
            </a:extLst>
          </p:cNvPr>
          <p:cNvSpPr>
            <a:spLocks noGrp="1"/>
          </p:cNvSpPr>
          <p:nvPr>
            <p:ph type="body" sz="quarter" idx="14"/>
          </p:nvPr>
        </p:nvSpPr>
        <p:spPr/>
        <p:txBody>
          <a:bodyPr/>
          <a:lstStyle/>
          <a:p>
            <a:r>
              <a:rPr lang="fr-CA"/>
              <a:t>Autonomie</a:t>
            </a:r>
          </a:p>
        </p:txBody>
      </p:sp>
      <p:sp>
        <p:nvSpPr>
          <p:cNvPr id="5" name="Text Placeholder 4">
            <a:extLst>
              <a:ext uri="{FF2B5EF4-FFF2-40B4-BE49-F238E27FC236}">
                <a16:creationId xmlns:a16="http://schemas.microsoft.com/office/drawing/2014/main" id="{CB1FF7B4-DE92-F058-F988-3C292D833D93}"/>
              </a:ext>
            </a:extLst>
          </p:cNvPr>
          <p:cNvSpPr>
            <a:spLocks noGrp="1"/>
          </p:cNvSpPr>
          <p:nvPr>
            <p:ph type="body" sz="quarter" idx="13"/>
          </p:nvPr>
        </p:nvSpPr>
        <p:spPr/>
        <p:txBody>
          <a:bodyPr/>
          <a:lstStyle/>
          <a:p>
            <a:r>
              <a:rPr lang="fr-CA"/>
              <a:t>Interopérabilité</a:t>
            </a:r>
          </a:p>
        </p:txBody>
      </p:sp>
      <p:pic>
        <p:nvPicPr>
          <p:cNvPr id="13" name="Picture Placeholder 12" descr="A black background with a black square&#10;&#10;AI-generated content may be incorrect.">
            <a:extLst>
              <a:ext uri="{FF2B5EF4-FFF2-40B4-BE49-F238E27FC236}">
                <a16:creationId xmlns:a16="http://schemas.microsoft.com/office/drawing/2014/main" id="{8CDB0FF0-F69B-AAD8-90CB-22824AE88DD2}"/>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a:stretch>
            <a:fillRect/>
          </a:stretch>
        </p:blipFill>
        <p:spPr/>
      </p:pic>
      <p:pic>
        <p:nvPicPr>
          <p:cNvPr id="15" name="Picture Placeholder 14" descr="A black background with a black square&#10;&#10;AI-generated content may be incorrect.">
            <a:extLst>
              <a:ext uri="{FF2B5EF4-FFF2-40B4-BE49-F238E27FC236}">
                <a16:creationId xmlns:a16="http://schemas.microsoft.com/office/drawing/2014/main" id="{531A9E7A-105C-2513-F9AF-CAE1A5E3BEC2}"/>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183" r="183"/>
          <a:stretch>
            <a:fillRect/>
          </a:stretch>
        </p:blipFill>
        <p:spPr/>
      </p:pic>
      <p:pic>
        <p:nvPicPr>
          <p:cNvPr id="17" name="Picture Placeholder 16" descr="A black background with a black square&#10;&#10;AI-generated content may be incorrect.">
            <a:extLst>
              <a:ext uri="{FF2B5EF4-FFF2-40B4-BE49-F238E27FC236}">
                <a16:creationId xmlns:a16="http://schemas.microsoft.com/office/drawing/2014/main" id="{8717CE84-88D7-EAC5-298D-F5AF7E67EC59}"/>
              </a:ext>
            </a:extLst>
          </p:cNvPr>
          <p:cNvPicPr>
            <a:picLocks noGrp="1" noChangeAspect="1"/>
          </p:cNvPicPr>
          <p:nvPr>
            <p:ph type="pic" sz="quarter" idx="19"/>
          </p:nvPr>
        </p:nvPicPr>
        <p:blipFill>
          <a:blip r:embed="rId5">
            <a:extLst>
              <a:ext uri="{28A0092B-C50C-407E-A947-70E740481C1C}">
                <a14:useLocalDpi xmlns:a14="http://schemas.microsoft.com/office/drawing/2010/main" val="0"/>
              </a:ext>
            </a:extLst>
          </a:blip>
          <a:srcRect/>
          <a:stretch>
            <a:fillRect/>
          </a:stretch>
        </p:blipFill>
        <p:spPr/>
      </p:pic>
      <p:pic>
        <p:nvPicPr>
          <p:cNvPr id="19" name="Picture Placeholder 18" descr="A black background with a black square&#10;&#10;AI-generated content may be incorrect.">
            <a:extLst>
              <a:ext uri="{FF2B5EF4-FFF2-40B4-BE49-F238E27FC236}">
                <a16:creationId xmlns:a16="http://schemas.microsoft.com/office/drawing/2014/main" id="{4E07B731-D057-EDBC-16D1-0AB2B5F03A98}"/>
              </a:ext>
            </a:extLst>
          </p:cNvPr>
          <p:cNvPicPr>
            <a:picLocks noGrp="1" noChangeAspect="1"/>
          </p:cNvPicPr>
          <p:nvPr>
            <p:ph type="pic" sz="quarter" idx="20"/>
          </p:nvPr>
        </p:nvPicPr>
        <p:blipFill>
          <a:blip r:embed="rId6">
            <a:extLst>
              <a:ext uri="{28A0092B-C50C-407E-A947-70E740481C1C}">
                <a14:useLocalDpi xmlns:a14="http://schemas.microsoft.com/office/drawing/2010/main" val="0"/>
              </a:ext>
            </a:extLst>
          </a:blip>
          <a:srcRect/>
          <a:stretch>
            <a:fillRect/>
          </a:stretch>
        </p:blipFill>
        <p:spPr/>
      </p:pic>
      <p:sp>
        <p:nvSpPr>
          <p:cNvPr id="10" name="Title 9">
            <a:extLst>
              <a:ext uri="{FF2B5EF4-FFF2-40B4-BE49-F238E27FC236}">
                <a16:creationId xmlns:a16="http://schemas.microsoft.com/office/drawing/2014/main" id="{6C1A9509-7BBD-EC3E-7B74-F71AECAEEB21}"/>
              </a:ext>
            </a:extLst>
          </p:cNvPr>
          <p:cNvSpPr>
            <a:spLocks noGrp="1"/>
          </p:cNvSpPr>
          <p:nvPr>
            <p:ph type="title"/>
          </p:nvPr>
        </p:nvSpPr>
        <p:spPr/>
        <p:txBody>
          <a:bodyPr/>
          <a:lstStyle/>
          <a:p>
            <a:r>
              <a:rPr lang="fr-CA"/>
              <a:t>Le futur du MCP</a:t>
            </a:r>
          </a:p>
        </p:txBody>
      </p:sp>
      <p:sp>
        <p:nvSpPr>
          <p:cNvPr id="11" name="Slide Number Placeholder 10">
            <a:extLst>
              <a:ext uri="{FF2B5EF4-FFF2-40B4-BE49-F238E27FC236}">
                <a16:creationId xmlns:a16="http://schemas.microsoft.com/office/drawing/2014/main" id="{0263030D-71BB-06C6-374D-3E5A3CF6E17B}"/>
              </a:ext>
            </a:extLst>
          </p:cNvPr>
          <p:cNvSpPr>
            <a:spLocks noGrp="1"/>
          </p:cNvSpPr>
          <p:nvPr>
            <p:ph type="sldNum" sz="quarter" idx="12"/>
          </p:nvPr>
        </p:nvSpPr>
        <p:spPr/>
        <p:txBody>
          <a:bodyPr/>
          <a:lstStyle/>
          <a:p>
            <a:fld id="{DD2BB2BD-B44B-4694-843F-315C29B37406}" type="slidenum">
              <a:rPr lang="en-ID" smtClean="0"/>
              <a:pPr/>
              <a:t>17</a:t>
            </a:fld>
            <a:endParaRPr lang="en-ID"/>
          </a:p>
        </p:txBody>
      </p:sp>
    </p:spTree>
    <p:extLst>
      <p:ext uri="{BB962C8B-B14F-4D97-AF65-F5344CB8AC3E}">
        <p14:creationId xmlns:p14="http://schemas.microsoft.com/office/powerpoint/2010/main" val="13607526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C4843-96FA-65F0-4FA6-ED4DF7705A4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84637AE-F290-C602-4473-175215E063B8}"/>
              </a:ext>
            </a:extLst>
          </p:cNvPr>
          <p:cNvSpPr>
            <a:spLocks noGrp="1"/>
          </p:cNvSpPr>
          <p:nvPr>
            <p:ph type="title"/>
          </p:nvPr>
        </p:nvSpPr>
        <p:spPr/>
        <p:txBody>
          <a:bodyPr>
            <a:normAutofit fontScale="90000"/>
          </a:bodyPr>
          <a:lstStyle/>
          <a:p>
            <a:r>
              <a:rPr lang="fr-CA" dirty="0"/>
              <a:t>Démo 2</a:t>
            </a:r>
            <a:endParaRPr lang="fr-CA" sz="4000" b="0" u="sng" dirty="0">
              <a:latin typeface="Nunito Sans Light" pitchFamily="2" charset="77"/>
            </a:endParaRPr>
          </a:p>
        </p:txBody>
      </p:sp>
      <p:sp>
        <p:nvSpPr>
          <p:cNvPr id="2" name="Slide Number Placeholder 1">
            <a:extLst>
              <a:ext uri="{FF2B5EF4-FFF2-40B4-BE49-F238E27FC236}">
                <a16:creationId xmlns:a16="http://schemas.microsoft.com/office/drawing/2014/main" id="{070DF04E-D403-9381-6E5C-5529745F90FF}"/>
              </a:ext>
            </a:extLst>
          </p:cNvPr>
          <p:cNvSpPr>
            <a:spLocks noGrp="1"/>
          </p:cNvSpPr>
          <p:nvPr>
            <p:ph type="sldNum" sz="quarter" idx="12"/>
          </p:nvPr>
        </p:nvSpPr>
        <p:spPr>
          <a:xfrm>
            <a:off x="11508506" y="6347940"/>
            <a:ext cx="300038" cy="245270"/>
          </a:xfrm>
        </p:spPr>
        <p:txBody>
          <a:bodyPr/>
          <a:lstStyle/>
          <a:p>
            <a:fld id="{DD2BB2BD-B44B-4694-843F-315C29B37406}" type="slidenum">
              <a:rPr lang="en-ID" smtClean="0"/>
              <a:pPr/>
              <a:t>18</a:t>
            </a:fld>
            <a:endParaRPr lang="en-ID" b="0"/>
          </a:p>
        </p:txBody>
      </p:sp>
      <p:sp>
        <p:nvSpPr>
          <p:cNvPr id="3" name="TextBox 2">
            <a:extLst>
              <a:ext uri="{FF2B5EF4-FFF2-40B4-BE49-F238E27FC236}">
                <a16:creationId xmlns:a16="http://schemas.microsoft.com/office/drawing/2014/main" id="{53757DA7-4EDE-4DCA-BFFA-E84D037A42A7}"/>
              </a:ext>
            </a:extLst>
          </p:cNvPr>
          <p:cNvSpPr txBox="1"/>
          <p:nvPr/>
        </p:nvSpPr>
        <p:spPr>
          <a:xfrm>
            <a:off x="1902941" y="1507523"/>
            <a:ext cx="8847437" cy="3139321"/>
          </a:xfrm>
          <a:prstGeom prst="rect">
            <a:avLst/>
          </a:prstGeom>
          <a:noFill/>
        </p:spPr>
        <p:txBody>
          <a:bodyPr wrap="square" rtlCol="0">
            <a:spAutoFit/>
          </a:bodyPr>
          <a:lstStyle/>
          <a:p>
            <a:r>
              <a:rPr lang="en-US" dirty="0">
                <a:solidFill>
                  <a:schemeClr val="bg1"/>
                </a:solidFill>
              </a:rPr>
              <a:t>Do code review of my code.</a:t>
            </a:r>
          </a:p>
          <a:p>
            <a:endParaRPr lang="en-US" dirty="0">
              <a:solidFill>
                <a:schemeClr val="bg1"/>
              </a:solidFill>
            </a:endParaRPr>
          </a:p>
          <a:p>
            <a:r>
              <a:rPr lang="en-US" dirty="0">
                <a:solidFill>
                  <a:schemeClr val="bg1"/>
                </a:solidFill>
              </a:rPr>
              <a:t>I want to make sure my dry is DRY, use SOLID and KISS principles. I want to have secure code. Follow Clean Code best practices.</a:t>
            </a:r>
          </a:p>
          <a:p>
            <a:r>
              <a:rPr lang="en-US" dirty="0">
                <a:solidFill>
                  <a:schemeClr val="bg1"/>
                </a:solidFill>
              </a:rPr>
              <a:t>Optimize for readabilities over performances.</a:t>
            </a:r>
            <a:br>
              <a:rPr lang="en-US" dirty="0">
                <a:solidFill>
                  <a:schemeClr val="bg1"/>
                </a:solidFill>
              </a:rPr>
            </a:br>
            <a:endParaRPr lang="en-US" dirty="0">
              <a:solidFill>
                <a:schemeClr val="bg1"/>
              </a:solidFill>
            </a:endParaRPr>
          </a:p>
          <a:p>
            <a:r>
              <a:rPr lang="en-US" dirty="0">
                <a:solidFill>
                  <a:schemeClr val="bg1"/>
                </a:solidFill>
              </a:rPr>
              <a:t>Write the improvement to do in a markdown file.</a:t>
            </a:r>
            <a:br>
              <a:rPr lang="en-US" dirty="0">
                <a:solidFill>
                  <a:schemeClr val="bg1"/>
                </a:solidFill>
              </a:rPr>
            </a:br>
            <a:endParaRPr lang="en-US" dirty="0">
              <a:solidFill>
                <a:schemeClr val="bg1"/>
              </a:solidFill>
            </a:endParaRPr>
          </a:p>
          <a:p>
            <a:r>
              <a:rPr lang="en-US" dirty="0">
                <a:solidFill>
                  <a:schemeClr val="bg1"/>
                </a:solidFill>
              </a:rPr>
              <a:t>At the end of the code review, use your MCP tool to open the LED and set the color depending on your review. Green for good code and Red for code that need serious improvement before going live.</a:t>
            </a:r>
          </a:p>
        </p:txBody>
      </p:sp>
    </p:spTree>
    <p:extLst>
      <p:ext uri="{BB962C8B-B14F-4D97-AF65-F5344CB8AC3E}">
        <p14:creationId xmlns:p14="http://schemas.microsoft.com/office/powerpoint/2010/main" val="633914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7BAE9F-43E3-8923-07AE-1C14BFD819FA}"/>
              </a:ext>
            </a:extLst>
          </p:cNvPr>
          <p:cNvSpPr>
            <a:spLocks noGrp="1"/>
          </p:cNvSpPr>
          <p:nvPr>
            <p:ph type="body" sz="quarter" idx="13"/>
          </p:nvPr>
        </p:nvSpPr>
        <p:spPr/>
        <p:txBody>
          <a:bodyPr/>
          <a:lstStyle/>
          <a:p>
            <a:pPr marL="0" indent="0">
              <a:buNone/>
            </a:pPr>
            <a:r>
              <a:rPr lang="fr-CA"/>
              <a:t>Des questions?</a:t>
            </a:r>
          </a:p>
        </p:txBody>
      </p:sp>
      <p:sp>
        <p:nvSpPr>
          <p:cNvPr id="5" name="Slide Number Placeholder 4">
            <a:extLst>
              <a:ext uri="{FF2B5EF4-FFF2-40B4-BE49-F238E27FC236}">
                <a16:creationId xmlns:a16="http://schemas.microsoft.com/office/drawing/2014/main" id="{115F0A8D-D7E2-5073-C769-32FCB8AE1B1A}"/>
              </a:ext>
            </a:extLst>
          </p:cNvPr>
          <p:cNvSpPr>
            <a:spLocks noGrp="1"/>
          </p:cNvSpPr>
          <p:nvPr>
            <p:ph type="sldNum" sz="quarter" idx="12"/>
          </p:nvPr>
        </p:nvSpPr>
        <p:spPr/>
        <p:txBody>
          <a:bodyPr/>
          <a:lstStyle/>
          <a:p>
            <a:fld id="{DD2BB2BD-B44B-4694-843F-315C29B37406}" type="slidenum">
              <a:rPr lang="en-ID" smtClean="0"/>
              <a:pPr/>
              <a:t>19</a:t>
            </a:fld>
            <a:endParaRPr lang="en-ID"/>
          </a:p>
        </p:txBody>
      </p:sp>
    </p:spTree>
    <p:extLst>
      <p:ext uri="{BB962C8B-B14F-4D97-AF65-F5344CB8AC3E}">
        <p14:creationId xmlns:p14="http://schemas.microsoft.com/office/powerpoint/2010/main" val="4085167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E70C89-125E-F24E-BE79-A66BEBDC690C}"/>
              </a:ext>
            </a:extLst>
          </p:cNvPr>
          <p:cNvSpPr>
            <a:spLocks noGrp="1"/>
          </p:cNvSpPr>
          <p:nvPr>
            <p:ph type="sldNum" sz="quarter" idx="12"/>
          </p:nvPr>
        </p:nvSpPr>
        <p:spPr/>
        <p:txBody>
          <a:bodyPr/>
          <a:lstStyle/>
          <a:p>
            <a:fld id="{DD2BB2BD-B44B-4694-843F-315C29B37406}" type="slidenum">
              <a:rPr lang="en-ID" smtClean="0"/>
              <a:pPr/>
              <a:t>2</a:t>
            </a:fld>
            <a:endParaRPr lang="en-ID">
              <a:latin typeface="Nunito Sans" pitchFamily="2" charset="77"/>
            </a:endParaRPr>
          </a:p>
        </p:txBody>
      </p:sp>
      <p:sp>
        <p:nvSpPr>
          <p:cNvPr id="6" name="Text Placeholder 2">
            <a:extLst>
              <a:ext uri="{FF2B5EF4-FFF2-40B4-BE49-F238E27FC236}">
                <a16:creationId xmlns:a16="http://schemas.microsoft.com/office/drawing/2014/main" id="{0703E333-562B-BB0A-6289-D30641F2AC0E}"/>
              </a:ext>
            </a:extLst>
          </p:cNvPr>
          <p:cNvSpPr>
            <a:spLocks noGrp="1"/>
          </p:cNvSpPr>
          <p:nvPr>
            <p:ph type="body" sz="quarter" idx="16"/>
          </p:nvPr>
        </p:nvSpPr>
        <p:spPr/>
        <p:txBody>
          <a:bodyPr/>
          <a:lstStyle/>
          <a:p>
            <a:pPr>
              <a:buClr>
                <a:schemeClr val="accent1"/>
              </a:buClr>
            </a:pPr>
            <a:r>
              <a:rPr lang="fr-CA">
                <a:solidFill>
                  <a:schemeClr val="bg1"/>
                </a:solidFill>
              </a:rPr>
              <a:t>Introduction</a:t>
            </a:r>
          </a:p>
          <a:p>
            <a:pPr>
              <a:buClr>
                <a:schemeClr val="accent1"/>
              </a:buClr>
            </a:pPr>
            <a:r>
              <a:rPr lang="fr-CA">
                <a:solidFill>
                  <a:schemeClr val="bg1"/>
                </a:solidFill>
              </a:rPr>
              <a:t>Vue d’ensemble technique</a:t>
            </a:r>
          </a:p>
          <a:p>
            <a:pPr>
              <a:buClr>
                <a:schemeClr val="accent1"/>
              </a:buClr>
            </a:pPr>
            <a:r>
              <a:rPr lang="fr-CA">
                <a:solidFill>
                  <a:schemeClr val="bg1"/>
                </a:solidFill>
              </a:rPr>
              <a:t>Démo</a:t>
            </a:r>
          </a:p>
          <a:p>
            <a:pPr>
              <a:buClr>
                <a:schemeClr val="accent1"/>
              </a:buClr>
            </a:pPr>
            <a:r>
              <a:rPr lang="fr-CA"/>
              <a:t>Sécurité et contrôle</a:t>
            </a:r>
          </a:p>
          <a:p>
            <a:pPr>
              <a:buClr>
                <a:schemeClr val="accent1"/>
              </a:buClr>
            </a:pPr>
            <a:r>
              <a:rPr lang="fr-CA">
                <a:solidFill>
                  <a:schemeClr val="bg1"/>
                </a:solidFill>
              </a:rPr>
              <a:t>Con</a:t>
            </a:r>
            <a:r>
              <a:rPr lang="fr-CA"/>
              <a:t>clusion</a:t>
            </a:r>
          </a:p>
          <a:p>
            <a:pPr>
              <a:buClr>
                <a:schemeClr val="accent1"/>
              </a:buClr>
            </a:pPr>
            <a:r>
              <a:rPr lang="fr-CA">
                <a:solidFill>
                  <a:schemeClr val="bg1"/>
                </a:solidFill>
              </a:rPr>
              <a:t>Démo bonus (si nous avons le temps)</a:t>
            </a:r>
          </a:p>
        </p:txBody>
      </p:sp>
      <p:sp>
        <p:nvSpPr>
          <p:cNvPr id="3" name="Title 2">
            <a:extLst>
              <a:ext uri="{FF2B5EF4-FFF2-40B4-BE49-F238E27FC236}">
                <a16:creationId xmlns:a16="http://schemas.microsoft.com/office/drawing/2014/main" id="{754A79A3-2A50-1094-CDF6-3539FF13919E}"/>
              </a:ext>
            </a:extLst>
          </p:cNvPr>
          <p:cNvSpPr>
            <a:spLocks noGrp="1"/>
          </p:cNvSpPr>
          <p:nvPr>
            <p:ph type="title"/>
          </p:nvPr>
        </p:nvSpPr>
        <p:spPr/>
        <p:txBody>
          <a:bodyPr/>
          <a:lstStyle/>
          <a:p>
            <a:r>
              <a:rPr lang="fr-CA"/>
              <a:t>Agenda</a:t>
            </a:r>
          </a:p>
        </p:txBody>
      </p:sp>
    </p:spTree>
    <p:extLst>
      <p:ext uri="{BB962C8B-B14F-4D97-AF65-F5344CB8AC3E}">
        <p14:creationId xmlns:p14="http://schemas.microsoft.com/office/powerpoint/2010/main" val="14053186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5C095C-81C8-C825-94B9-2B4AC683B1F4}"/>
              </a:ext>
            </a:extLst>
          </p:cNvPr>
          <p:cNvSpPr>
            <a:spLocks noGrp="1"/>
          </p:cNvSpPr>
          <p:nvPr>
            <p:ph type="sldNum" sz="quarter" idx="10"/>
          </p:nvPr>
        </p:nvSpPr>
        <p:spPr/>
        <p:txBody>
          <a:bodyPr/>
          <a:lstStyle/>
          <a:p>
            <a:fld id="{DD2BB2BD-B44B-4694-843F-315C29B37406}" type="slidenum">
              <a:rPr lang="en-ID" smtClean="0"/>
              <a:pPr/>
              <a:t>20</a:t>
            </a:fld>
            <a:endParaRPr lang="en-ID"/>
          </a:p>
        </p:txBody>
      </p:sp>
      <p:sp>
        <p:nvSpPr>
          <p:cNvPr id="4" name="TextBox 3">
            <a:extLst>
              <a:ext uri="{FF2B5EF4-FFF2-40B4-BE49-F238E27FC236}">
                <a16:creationId xmlns:a16="http://schemas.microsoft.com/office/drawing/2014/main" id="{2DA3396C-D7AA-EABC-BBDC-A3B59054E71B}"/>
              </a:ext>
            </a:extLst>
          </p:cNvPr>
          <p:cNvSpPr txBox="1"/>
          <p:nvPr/>
        </p:nvSpPr>
        <p:spPr>
          <a:xfrm>
            <a:off x="3649980" y="2613392"/>
            <a:ext cx="4892040" cy="1631216"/>
          </a:xfrm>
          <a:prstGeom prst="rect">
            <a:avLst/>
          </a:prstGeom>
          <a:noFill/>
        </p:spPr>
        <p:txBody>
          <a:bodyPr wrap="square" rtlCol="0">
            <a:spAutoFit/>
          </a:bodyPr>
          <a:lstStyle/>
          <a:p>
            <a:pPr algn="ctr"/>
            <a:r>
              <a:rPr lang="fr-CA" sz="10000">
                <a:latin typeface="+mj-lt"/>
              </a:rPr>
              <a:t>Merci!</a:t>
            </a:r>
          </a:p>
        </p:txBody>
      </p:sp>
    </p:spTree>
    <p:extLst>
      <p:ext uri="{BB962C8B-B14F-4D97-AF65-F5344CB8AC3E}">
        <p14:creationId xmlns:p14="http://schemas.microsoft.com/office/powerpoint/2010/main" val="3570134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5DC3D2-9B7C-BB77-52E7-154CD7F62632}"/>
              </a:ext>
            </a:extLst>
          </p:cNvPr>
          <p:cNvSpPr>
            <a:spLocks noGrp="1"/>
          </p:cNvSpPr>
          <p:nvPr>
            <p:ph sz="quarter" idx="16"/>
          </p:nvPr>
        </p:nvSpPr>
        <p:spPr/>
        <p:txBody>
          <a:bodyPr/>
          <a:lstStyle/>
          <a:p>
            <a:r>
              <a:rPr lang="en-CA"/>
              <a:t>Code source de la </a:t>
            </a:r>
            <a:r>
              <a:rPr lang="en-CA" err="1"/>
              <a:t>démo</a:t>
            </a:r>
            <a:endParaRPr lang="en-CA"/>
          </a:p>
          <a:p>
            <a:pPr marL="285750" indent="-285750">
              <a:buFont typeface="Arial" panose="020B0604020202020204" pitchFamily="34" charset="0"/>
              <a:buChar char="•"/>
            </a:pPr>
            <a:r>
              <a:rPr lang="en-CA">
                <a:hlinkClick r:id="rId2"/>
              </a:rPr>
              <a:t>https://github.com/mathd/govee_mcp_server</a:t>
            </a:r>
            <a:r>
              <a:rPr lang="en-CA"/>
              <a:t> </a:t>
            </a:r>
          </a:p>
          <a:p>
            <a:endParaRPr lang="fr-CA"/>
          </a:p>
          <a:p>
            <a:r>
              <a:rPr lang="fr-CA"/>
              <a:t>Ressources connexes</a:t>
            </a:r>
          </a:p>
          <a:p>
            <a:pPr marL="285750" indent="-285750">
              <a:buFont typeface="Arial" panose="020B0604020202020204" pitchFamily="34" charset="0"/>
              <a:buChar char="•"/>
            </a:pPr>
            <a:r>
              <a:rPr lang="en-CA">
                <a:hlinkClick r:id="rId3"/>
              </a:rPr>
              <a:t>https://modelcontextprotocol.io/introduction</a:t>
            </a:r>
            <a:endParaRPr lang="en-CA"/>
          </a:p>
          <a:p>
            <a:pPr marL="285750" indent="-285750">
              <a:buFont typeface="Arial" panose="020B0604020202020204" pitchFamily="34" charset="0"/>
              <a:buChar char="•"/>
            </a:pPr>
            <a:r>
              <a:rPr lang="en-CA">
                <a:hlinkClick r:id="rId4"/>
              </a:rPr>
              <a:t>https://github.com/modelcontextprotocol</a:t>
            </a:r>
            <a:endParaRPr lang="en-CA"/>
          </a:p>
          <a:p>
            <a:pPr marL="285750" indent="-285750">
              <a:buFont typeface="Arial" panose="020B0604020202020204" pitchFamily="34" charset="0"/>
              <a:buChar char="•"/>
            </a:pPr>
            <a:r>
              <a:rPr lang="en-CA">
                <a:hlinkClick r:id="rId5"/>
              </a:rPr>
              <a:t>https://github.com/modelcontextprotocol/quickstart-resources</a:t>
            </a:r>
            <a:endParaRPr lang="en-CA"/>
          </a:p>
          <a:p>
            <a:pPr marL="0" indent="0"/>
            <a:endParaRPr lang="fr-CA"/>
          </a:p>
        </p:txBody>
      </p:sp>
      <p:sp>
        <p:nvSpPr>
          <p:cNvPr id="3" name="Title 2">
            <a:extLst>
              <a:ext uri="{FF2B5EF4-FFF2-40B4-BE49-F238E27FC236}">
                <a16:creationId xmlns:a16="http://schemas.microsoft.com/office/drawing/2014/main" id="{DFD34C5C-C986-D19C-0985-60A1FA9C723F}"/>
              </a:ext>
            </a:extLst>
          </p:cNvPr>
          <p:cNvSpPr>
            <a:spLocks noGrp="1"/>
          </p:cNvSpPr>
          <p:nvPr>
            <p:ph type="title"/>
          </p:nvPr>
        </p:nvSpPr>
        <p:spPr/>
        <p:txBody>
          <a:bodyPr/>
          <a:lstStyle/>
          <a:p>
            <a:r>
              <a:rPr lang="fr-CA"/>
              <a:t>Ressources additionnelles</a:t>
            </a:r>
          </a:p>
        </p:txBody>
      </p:sp>
      <p:sp>
        <p:nvSpPr>
          <p:cNvPr id="4" name="Slide Number Placeholder 3">
            <a:extLst>
              <a:ext uri="{FF2B5EF4-FFF2-40B4-BE49-F238E27FC236}">
                <a16:creationId xmlns:a16="http://schemas.microsoft.com/office/drawing/2014/main" id="{E68262D3-542A-2D0A-8E9A-71C18A8965A0}"/>
              </a:ext>
            </a:extLst>
          </p:cNvPr>
          <p:cNvSpPr>
            <a:spLocks noGrp="1"/>
          </p:cNvSpPr>
          <p:nvPr>
            <p:ph type="sldNum" sz="quarter" idx="12"/>
          </p:nvPr>
        </p:nvSpPr>
        <p:spPr/>
        <p:txBody>
          <a:bodyPr/>
          <a:lstStyle/>
          <a:p>
            <a:fld id="{DD2BB2BD-B44B-4694-843F-315C29B37406}" type="slidenum">
              <a:rPr lang="en-ID" smtClean="0"/>
              <a:pPr/>
              <a:t>21</a:t>
            </a:fld>
            <a:endParaRPr lang="en-ID"/>
          </a:p>
        </p:txBody>
      </p:sp>
    </p:spTree>
    <p:extLst>
      <p:ext uri="{BB962C8B-B14F-4D97-AF65-F5344CB8AC3E}">
        <p14:creationId xmlns:p14="http://schemas.microsoft.com/office/powerpoint/2010/main" val="2376881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918E96-A18F-E143-B637-D54995491A30}"/>
              </a:ext>
            </a:extLst>
          </p:cNvPr>
          <p:cNvSpPr>
            <a:spLocks noGrp="1"/>
          </p:cNvSpPr>
          <p:nvPr>
            <p:ph type="body" sz="quarter" idx="13"/>
          </p:nvPr>
        </p:nvSpPr>
        <p:spPr>
          <a:xfrm>
            <a:off x="2043013" y="2228671"/>
            <a:ext cx="7957330" cy="2400657"/>
          </a:xfrm>
        </p:spPr>
        <p:txBody>
          <a:bodyPr/>
          <a:lstStyle/>
          <a:p>
            <a:pPr marL="0" indent="0">
              <a:buNone/>
            </a:pPr>
            <a:r>
              <a:rPr lang="fr-CA"/>
              <a:t>2025 </a:t>
            </a:r>
            <a:r>
              <a:rPr lang="fr-CA" err="1"/>
              <a:t>is</a:t>
            </a:r>
            <a:r>
              <a:rPr lang="fr-CA"/>
              <a:t> the </a:t>
            </a:r>
            <a:r>
              <a:rPr lang="fr-CA" err="1"/>
              <a:t>year</a:t>
            </a:r>
            <a:r>
              <a:rPr lang="fr-CA"/>
              <a:t> of AI Agents</a:t>
            </a:r>
          </a:p>
        </p:txBody>
      </p:sp>
      <p:sp>
        <p:nvSpPr>
          <p:cNvPr id="5" name="Text Placeholder 4">
            <a:extLst>
              <a:ext uri="{FF2B5EF4-FFF2-40B4-BE49-F238E27FC236}">
                <a16:creationId xmlns:a16="http://schemas.microsoft.com/office/drawing/2014/main" id="{61FA3C0A-684D-8E40-B409-3C094701AB72}"/>
              </a:ext>
            </a:extLst>
          </p:cNvPr>
          <p:cNvSpPr>
            <a:spLocks noGrp="1"/>
          </p:cNvSpPr>
          <p:nvPr>
            <p:ph type="body" sz="quarter" idx="14"/>
          </p:nvPr>
        </p:nvSpPr>
        <p:spPr/>
        <p:txBody>
          <a:bodyPr/>
          <a:lstStyle/>
          <a:p>
            <a:r>
              <a:rPr lang="en-CA"/>
              <a:t>Jensen Huang, CEO de NVIDIA</a:t>
            </a:r>
            <a:endParaRPr lang="fr-CA"/>
          </a:p>
        </p:txBody>
      </p:sp>
      <p:sp>
        <p:nvSpPr>
          <p:cNvPr id="4" name="Slide Number Placeholder 3">
            <a:extLst>
              <a:ext uri="{FF2B5EF4-FFF2-40B4-BE49-F238E27FC236}">
                <a16:creationId xmlns:a16="http://schemas.microsoft.com/office/drawing/2014/main" id="{E22CDA21-A39F-A640-8DC5-885E1706FB9E}"/>
              </a:ext>
            </a:extLst>
          </p:cNvPr>
          <p:cNvSpPr>
            <a:spLocks noGrp="1"/>
          </p:cNvSpPr>
          <p:nvPr>
            <p:ph type="sldNum" sz="quarter" idx="12"/>
          </p:nvPr>
        </p:nvSpPr>
        <p:spPr>
          <a:xfrm>
            <a:off x="11508506" y="6347940"/>
            <a:ext cx="300038" cy="245270"/>
          </a:xfrm>
        </p:spPr>
        <p:txBody>
          <a:bodyPr/>
          <a:lstStyle/>
          <a:p>
            <a:fld id="{DD2BB2BD-B44B-4694-843F-315C29B37406}" type="slidenum">
              <a:rPr lang="en-ID" smtClean="0"/>
              <a:pPr/>
              <a:t>3</a:t>
            </a:fld>
            <a:endParaRPr lang="en-ID" b="0"/>
          </a:p>
        </p:txBody>
      </p:sp>
      <p:pic>
        <p:nvPicPr>
          <p:cNvPr id="6" name="Picture 5" descr="A logo with green and white text&#10;&#10;AI-generated content may be incorrect.">
            <a:extLst>
              <a:ext uri="{FF2B5EF4-FFF2-40B4-BE49-F238E27FC236}">
                <a16:creationId xmlns:a16="http://schemas.microsoft.com/office/drawing/2014/main" id="{5A957594-285C-1883-EDA3-0D2FF7674C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138" y="3964513"/>
            <a:ext cx="2893487" cy="2893487"/>
          </a:xfrm>
          <a:prstGeom prst="rect">
            <a:avLst/>
          </a:prstGeom>
        </p:spPr>
      </p:pic>
    </p:spTree>
    <p:extLst>
      <p:ext uri="{BB962C8B-B14F-4D97-AF65-F5344CB8AC3E}">
        <p14:creationId xmlns:p14="http://schemas.microsoft.com/office/powerpoint/2010/main" val="1240888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86E1693-979F-910A-2E65-CDB579EA444F}"/>
              </a:ext>
            </a:extLst>
          </p:cNvPr>
          <p:cNvSpPr/>
          <p:nvPr/>
        </p:nvSpPr>
        <p:spPr>
          <a:xfrm>
            <a:off x="477546" y="1749971"/>
            <a:ext cx="7562867" cy="4225159"/>
          </a:xfrm>
          <a:custGeom>
            <a:avLst/>
            <a:gdLst>
              <a:gd name="connsiteX0" fmla="*/ 0 w 3453848"/>
              <a:gd name="connsiteY0" fmla="*/ 0 h 3034748"/>
              <a:gd name="connsiteX1" fmla="*/ 3453848 w 3453848"/>
              <a:gd name="connsiteY1" fmla="*/ 0 h 3034748"/>
              <a:gd name="connsiteX2" fmla="*/ 3453848 w 3453848"/>
              <a:gd name="connsiteY2" fmla="*/ 3034748 h 3034748"/>
              <a:gd name="connsiteX3" fmla="*/ 0 w 3453848"/>
              <a:gd name="connsiteY3" fmla="*/ 3034748 h 3034748"/>
              <a:gd name="connsiteX4" fmla="*/ 0 w 3453848"/>
              <a:gd name="connsiteY4" fmla="*/ 0 h 3034748"/>
              <a:gd name="connsiteX0" fmla="*/ 0 w 4474265"/>
              <a:gd name="connsiteY0" fmla="*/ 0 h 3034748"/>
              <a:gd name="connsiteX1" fmla="*/ 4474265 w 4474265"/>
              <a:gd name="connsiteY1" fmla="*/ 13252 h 3034748"/>
              <a:gd name="connsiteX2" fmla="*/ 3453848 w 4474265"/>
              <a:gd name="connsiteY2" fmla="*/ 3034748 h 3034748"/>
              <a:gd name="connsiteX3" fmla="*/ 0 w 4474265"/>
              <a:gd name="connsiteY3" fmla="*/ 3034748 h 3034748"/>
              <a:gd name="connsiteX4" fmla="*/ 0 w 4474265"/>
              <a:gd name="connsiteY4" fmla="*/ 0 h 3034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4265" h="3034748">
                <a:moveTo>
                  <a:pt x="0" y="0"/>
                </a:moveTo>
                <a:lnTo>
                  <a:pt x="4474265" y="13252"/>
                </a:lnTo>
                <a:lnTo>
                  <a:pt x="3453848" y="3034748"/>
                </a:lnTo>
                <a:lnTo>
                  <a:pt x="0" y="3034748"/>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 name="Title 2">
            <a:extLst>
              <a:ext uri="{FF2B5EF4-FFF2-40B4-BE49-F238E27FC236}">
                <a16:creationId xmlns:a16="http://schemas.microsoft.com/office/drawing/2014/main" id="{B073B8E2-8E63-FB98-AC58-A0AB7658CCB9}"/>
              </a:ext>
            </a:extLst>
          </p:cNvPr>
          <p:cNvSpPr>
            <a:spLocks noGrp="1"/>
          </p:cNvSpPr>
          <p:nvPr>
            <p:ph type="title"/>
          </p:nvPr>
        </p:nvSpPr>
        <p:spPr/>
        <p:txBody>
          <a:bodyPr/>
          <a:lstStyle/>
          <a:p>
            <a:r>
              <a:rPr lang="fr-CA"/>
              <a:t>L’IA générative détrônée</a:t>
            </a:r>
          </a:p>
        </p:txBody>
      </p:sp>
      <p:sp>
        <p:nvSpPr>
          <p:cNvPr id="4" name="Slide Number Placeholder 3">
            <a:extLst>
              <a:ext uri="{FF2B5EF4-FFF2-40B4-BE49-F238E27FC236}">
                <a16:creationId xmlns:a16="http://schemas.microsoft.com/office/drawing/2014/main" id="{BB308CCE-0897-4DB3-F9E9-067111332F4C}"/>
              </a:ext>
            </a:extLst>
          </p:cNvPr>
          <p:cNvSpPr>
            <a:spLocks noGrp="1"/>
          </p:cNvSpPr>
          <p:nvPr>
            <p:ph type="sldNum" sz="quarter" idx="12"/>
          </p:nvPr>
        </p:nvSpPr>
        <p:spPr/>
        <p:txBody>
          <a:bodyPr/>
          <a:lstStyle/>
          <a:p>
            <a:fld id="{DD2BB2BD-B44B-4694-843F-315C29B37406}" type="slidenum">
              <a:rPr lang="en-ID" smtClean="0"/>
              <a:pPr/>
              <a:t>4</a:t>
            </a:fld>
            <a:endParaRPr lang="en-ID"/>
          </a:p>
        </p:txBody>
      </p:sp>
      <p:sp>
        <p:nvSpPr>
          <p:cNvPr id="8" name="TextBox 7">
            <a:extLst>
              <a:ext uri="{FF2B5EF4-FFF2-40B4-BE49-F238E27FC236}">
                <a16:creationId xmlns:a16="http://schemas.microsoft.com/office/drawing/2014/main" id="{7761B8CA-F6BD-534C-4793-0B4797A81292}"/>
              </a:ext>
            </a:extLst>
          </p:cNvPr>
          <p:cNvSpPr txBox="1"/>
          <p:nvPr/>
        </p:nvSpPr>
        <p:spPr>
          <a:xfrm>
            <a:off x="696349" y="2167855"/>
            <a:ext cx="6715176" cy="3389389"/>
          </a:xfrm>
          <a:prstGeom prst="rect">
            <a:avLst/>
          </a:prstGeom>
          <a:noFill/>
        </p:spPr>
        <p:txBody>
          <a:bodyPr wrap="square" rtlCol="0">
            <a:spAutoFit/>
          </a:bodyPr>
          <a:lstStyle/>
          <a:p>
            <a:r>
              <a:rPr lang="fr-CA" sz="2400" noProof="0"/>
              <a:t>L’IA agentique permet aux modèles d’</a:t>
            </a:r>
            <a:r>
              <a:rPr lang="fr-CA" sz="2400" b="1" noProof="0"/>
              <a:t>agir de manière autonome</a:t>
            </a:r>
            <a:r>
              <a:rPr lang="fr-CA" sz="2400" noProof="0"/>
              <a:t>, en </a:t>
            </a:r>
            <a:r>
              <a:rPr lang="fr-CA" sz="2400" b="1" noProof="0"/>
              <a:t>planifiant, exécutant et adaptant</a:t>
            </a:r>
            <a:r>
              <a:rPr lang="fr-CA" sz="2400" noProof="0"/>
              <a:t> leurs actions via la </a:t>
            </a:r>
            <a:r>
              <a:rPr lang="fr-CA" sz="2400" b="1" noProof="0"/>
              <a:t>mémoire</a:t>
            </a:r>
            <a:r>
              <a:rPr lang="fr-CA" sz="2400" noProof="0"/>
              <a:t> et  l’</a:t>
            </a:r>
            <a:r>
              <a:rPr lang="fr-CA" sz="2400" b="1" noProof="0"/>
              <a:t>interaction avec des systèmes externes</a:t>
            </a:r>
            <a:r>
              <a:rPr lang="fr-CA" sz="2400" noProof="0"/>
              <a:t>.</a:t>
            </a:r>
          </a:p>
          <a:p>
            <a:endParaRPr lang="fr-CA" sz="2200"/>
          </a:p>
          <a:p>
            <a:pPr marL="285750" indent="-285750">
              <a:lnSpc>
                <a:spcPct val="150000"/>
              </a:lnSpc>
              <a:buFont typeface="Arial" panose="020B0604020202020204" pitchFamily="34" charset="0"/>
              <a:buChar char="•"/>
            </a:pPr>
            <a:r>
              <a:rPr lang="fr-CA" sz="2200"/>
              <a:t>Recherche et synthèse d’informations</a:t>
            </a:r>
          </a:p>
          <a:p>
            <a:pPr marL="285750" indent="-285750">
              <a:lnSpc>
                <a:spcPct val="150000"/>
              </a:lnSpc>
              <a:buFont typeface="Arial" panose="020B0604020202020204" pitchFamily="34" charset="0"/>
              <a:buChar char="•"/>
            </a:pPr>
            <a:r>
              <a:rPr lang="fr-CA" sz="2200"/>
              <a:t>Automatisation de flux de travail</a:t>
            </a:r>
          </a:p>
          <a:p>
            <a:pPr marL="285750" indent="-285750">
              <a:lnSpc>
                <a:spcPct val="150000"/>
              </a:lnSpc>
              <a:buFont typeface="Arial" panose="020B0604020202020204" pitchFamily="34" charset="0"/>
              <a:buChar char="•"/>
            </a:pPr>
            <a:r>
              <a:rPr lang="fr-CA" sz="2200"/>
              <a:t>Optimisation en temps réel</a:t>
            </a:r>
          </a:p>
        </p:txBody>
      </p:sp>
      <p:pic>
        <p:nvPicPr>
          <p:cNvPr id="6146" name="Picture 2" descr="Top AI Agent Development Company">
            <a:extLst>
              <a:ext uri="{FF2B5EF4-FFF2-40B4-BE49-F238E27FC236}">
                <a16:creationId xmlns:a16="http://schemas.microsoft.com/office/drawing/2014/main" id="{E33E0537-EB2C-3D82-BCB8-885AC2F2D0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0328" y="2337875"/>
            <a:ext cx="4178216" cy="3032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795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CCA6-7C9C-AA5C-56F7-A9F1496BF27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7E775A2-EDEC-2510-7CBF-62DC0CF27840}"/>
              </a:ext>
            </a:extLst>
          </p:cNvPr>
          <p:cNvSpPr>
            <a:spLocks noGrp="1"/>
          </p:cNvSpPr>
          <p:nvPr>
            <p:ph type="title"/>
          </p:nvPr>
        </p:nvSpPr>
        <p:spPr/>
        <p:txBody>
          <a:bodyPr/>
          <a:lstStyle/>
          <a:p>
            <a:r>
              <a:rPr lang="fr-CA"/>
              <a:t>L’évolution vers les </a:t>
            </a:r>
            <a:r>
              <a:rPr lang="fr-CA" err="1"/>
              <a:t>frameworks</a:t>
            </a:r>
            <a:r>
              <a:rPr lang="fr-CA"/>
              <a:t> agentiques</a:t>
            </a:r>
          </a:p>
        </p:txBody>
      </p:sp>
      <p:sp>
        <p:nvSpPr>
          <p:cNvPr id="4" name="Slide Number Placeholder 3">
            <a:extLst>
              <a:ext uri="{FF2B5EF4-FFF2-40B4-BE49-F238E27FC236}">
                <a16:creationId xmlns:a16="http://schemas.microsoft.com/office/drawing/2014/main" id="{B23E5769-562A-F2E5-61BA-8F6562433856}"/>
              </a:ext>
            </a:extLst>
          </p:cNvPr>
          <p:cNvSpPr>
            <a:spLocks noGrp="1"/>
          </p:cNvSpPr>
          <p:nvPr>
            <p:ph type="sldNum" sz="quarter" idx="12"/>
          </p:nvPr>
        </p:nvSpPr>
        <p:spPr/>
        <p:txBody>
          <a:bodyPr/>
          <a:lstStyle/>
          <a:p>
            <a:fld id="{DD2BB2BD-B44B-4694-843F-315C29B37406}" type="slidenum">
              <a:rPr lang="en-ID" smtClean="0"/>
              <a:pPr/>
              <a:t>5</a:t>
            </a:fld>
            <a:endParaRPr lang="en-ID"/>
          </a:p>
        </p:txBody>
      </p:sp>
      <p:grpSp>
        <p:nvGrpSpPr>
          <p:cNvPr id="18" name="Group 17">
            <a:extLst>
              <a:ext uri="{FF2B5EF4-FFF2-40B4-BE49-F238E27FC236}">
                <a16:creationId xmlns:a16="http://schemas.microsoft.com/office/drawing/2014/main" id="{144335FB-7387-40B7-7040-90C3D63FEB96}"/>
              </a:ext>
            </a:extLst>
          </p:cNvPr>
          <p:cNvGrpSpPr/>
          <p:nvPr/>
        </p:nvGrpSpPr>
        <p:grpSpPr>
          <a:xfrm>
            <a:off x="479307" y="1721168"/>
            <a:ext cx="2062843" cy="4393701"/>
            <a:chOff x="608466" y="1710267"/>
            <a:chExt cx="3169921" cy="4393701"/>
          </a:xfrm>
        </p:grpSpPr>
        <p:sp>
          <p:nvSpPr>
            <p:cNvPr id="7" name="Terminator 6">
              <a:extLst>
                <a:ext uri="{FF2B5EF4-FFF2-40B4-BE49-F238E27FC236}">
                  <a16:creationId xmlns:a16="http://schemas.microsoft.com/office/drawing/2014/main" id="{AC57C7F0-0D10-B21D-160D-C36B04F1F12A}"/>
                </a:ext>
              </a:extLst>
            </p:cNvPr>
            <p:cNvSpPr/>
            <p:nvPr/>
          </p:nvSpPr>
          <p:spPr>
            <a:xfrm>
              <a:off x="608467" y="1710267"/>
              <a:ext cx="3169920" cy="83982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627 w 20752"/>
                <a:gd name="connsiteY0" fmla="*/ 0 h 21600"/>
                <a:gd name="connsiteX1" fmla="*/ 17277 w 20752"/>
                <a:gd name="connsiteY1" fmla="*/ 0 h 21600"/>
                <a:gd name="connsiteX2" fmla="*/ 20752 w 20752"/>
                <a:gd name="connsiteY2" fmla="*/ 10800 h 21600"/>
                <a:gd name="connsiteX3" fmla="*/ 17277 w 20752"/>
                <a:gd name="connsiteY3" fmla="*/ 21600 h 21600"/>
                <a:gd name="connsiteX4" fmla="*/ 2627 w 20752"/>
                <a:gd name="connsiteY4" fmla="*/ 21600 h 21600"/>
                <a:gd name="connsiteX5" fmla="*/ 0 w 20752"/>
                <a:gd name="connsiteY5" fmla="*/ 11050 h 21600"/>
                <a:gd name="connsiteX6" fmla="*/ 2627 w 20752"/>
                <a:gd name="connsiteY6" fmla="*/ 0 h 21600"/>
                <a:gd name="connsiteX0" fmla="*/ 2627 w 19851"/>
                <a:gd name="connsiteY0" fmla="*/ 0 h 21600"/>
                <a:gd name="connsiteX1" fmla="*/ 17277 w 19851"/>
                <a:gd name="connsiteY1" fmla="*/ 0 h 21600"/>
                <a:gd name="connsiteX2" fmla="*/ 19851 w 19851"/>
                <a:gd name="connsiteY2" fmla="*/ 11300 h 21600"/>
                <a:gd name="connsiteX3" fmla="*/ 17277 w 19851"/>
                <a:gd name="connsiteY3" fmla="*/ 21600 h 21600"/>
                <a:gd name="connsiteX4" fmla="*/ 2627 w 19851"/>
                <a:gd name="connsiteY4" fmla="*/ 21600 h 21600"/>
                <a:gd name="connsiteX5" fmla="*/ 0 w 19851"/>
                <a:gd name="connsiteY5" fmla="*/ 11050 h 21600"/>
                <a:gd name="connsiteX6" fmla="*/ 2627 w 19851"/>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51" h="21600">
                  <a:moveTo>
                    <a:pt x="2627" y="0"/>
                  </a:moveTo>
                  <a:lnTo>
                    <a:pt x="17277" y="0"/>
                  </a:lnTo>
                  <a:cubicBezTo>
                    <a:pt x="19196" y="0"/>
                    <a:pt x="19851" y="5335"/>
                    <a:pt x="19851" y="11300"/>
                  </a:cubicBezTo>
                  <a:cubicBezTo>
                    <a:pt x="19851" y="17265"/>
                    <a:pt x="19196" y="21600"/>
                    <a:pt x="17277" y="21600"/>
                  </a:cubicBezTo>
                  <a:lnTo>
                    <a:pt x="2627" y="21600"/>
                  </a:lnTo>
                  <a:cubicBezTo>
                    <a:pt x="708" y="21600"/>
                    <a:pt x="0" y="17015"/>
                    <a:pt x="0" y="11050"/>
                  </a:cubicBezTo>
                  <a:cubicBezTo>
                    <a:pt x="0" y="5085"/>
                    <a:pt x="708" y="0"/>
                    <a:pt x="2627"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400" b="1">
                  <a:solidFill>
                    <a:schemeClr val="tx2"/>
                  </a:solidFill>
                </a:rPr>
                <a:t>Automatisation des processus</a:t>
              </a:r>
            </a:p>
          </p:txBody>
        </p:sp>
        <p:sp>
          <p:nvSpPr>
            <p:cNvPr id="8" name="Rounded Rectangle 7">
              <a:extLst>
                <a:ext uri="{FF2B5EF4-FFF2-40B4-BE49-F238E27FC236}">
                  <a16:creationId xmlns:a16="http://schemas.microsoft.com/office/drawing/2014/main" id="{50610074-C702-95D7-A611-38793AA4F4F6}"/>
                </a:ext>
              </a:extLst>
            </p:cNvPr>
            <p:cNvSpPr/>
            <p:nvPr/>
          </p:nvSpPr>
          <p:spPr>
            <a:xfrm>
              <a:off x="608466" y="2993345"/>
              <a:ext cx="1402080" cy="716280"/>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Flux de processus</a:t>
              </a:r>
            </a:p>
          </p:txBody>
        </p:sp>
        <p:sp>
          <p:nvSpPr>
            <p:cNvPr id="9" name="Rounded Rectangle 8">
              <a:extLst>
                <a:ext uri="{FF2B5EF4-FFF2-40B4-BE49-F238E27FC236}">
                  <a16:creationId xmlns:a16="http://schemas.microsoft.com/office/drawing/2014/main" id="{54C66AC0-642C-2AEF-16D3-465A0F410446}"/>
                </a:ext>
              </a:extLst>
            </p:cNvPr>
            <p:cNvSpPr/>
            <p:nvPr/>
          </p:nvSpPr>
          <p:spPr>
            <a:xfrm>
              <a:off x="2376307" y="2993345"/>
              <a:ext cx="1402080" cy="716280"/>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Données</a:t>
              </a:r>
            </a:p>
          </p:txBody>
        </p:sp>
        <p:sp>
          <p:nvSpPr>
            <p:cNvPr id="10" name="Rounded Rectangle 9">
              <a:extLst>
                <a:ext uri="{FF2B5EF4-FFF2-40B4-BE49-F238E27FC236}">
                  <a16:creationId xmlns:a16="http://schemas.microsoft.com/office/drawing/2014/main" id="{54DB4E91-754F-B601-3F4A-8412144BC2E2}"/>
                </a:ext>
              </a:extLst>
            </p:cNvPr>
            <p:cNvSpPr/>
            <p:nvPr/>
          </p:nvSpPr>
          <p:spPr>
            <a:xfrm>
              <a:off x="1081543" y="5387688"/>
              <a:ext cx="2223753" cy="71628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Script d’automatisation</a:t>
              </a:r>
            </a:p>
          </p:txBody>
        </p:sp>
        <p:cxnSp>
          <p:nvCxnSpPr>
            <p:cNvPr id="14" name="Elbow Connector 13">
              <a:extLst>
                <a:ext uri="{FF2B5EF4-FFF2-40B4-BE49-F238E27FC236}">
                  <a16:creationId xmlns:a16="http://schemas.microsoft.com/office/drawing/2014/main" id="{4DA1BB66-FEE2-8639-1EF4-A18D29267E76}"/>
                </a:ext>
              </a:extLst>
            </p:cNvPr>
            <p:cNvCxnSpPr>
              <a:cxnSpLocks/>
              <a:stCxn id="8" idx="2"/>
              <a:endCxn id="10" idx="0"/>
            </p:cNvCxnSpPr>
            <p:nvPr/>
          </p:nvCxnSpPr>
          <p:spPr>
            <a:xfrm rot="16200000" flipH="1">
              <a:off x="912432" y="4106699"/>
              <a:ext cx="1678063" cy="883914"/>
            </a:xfrm>
            <a:prstGeom prst="bentConnector3">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Elbow Connector 14">
              <a:extLst>
                <a:ext uri="{FF2B5EF4-FFF2-40B4-BE49-F238E27FC236}">
                  <a16:creationId xmlns:a16="http://schemas.microsoft.com/office/drawing/2014/main" id="{3A2A6296-4AB3-B402-EA8A-4B6F73EEFE14}"/>
                </a:ext>
              </a:extLst>
            </p:cNvPr>
            <p:cNvCxnSpPr>
              <a:cxnSpLocks/>
              <a:stCxn id="9" idx="2"/>
              <a:endCxn id="10" idx="0"/>
            </p:cNvCxnSpPr>
            <p:nvPr/>
          </p:nvCxnSpPr>
          <p:spPr>
            <a:xfrm rot="5400000">
              <a:off x="1796354" y="4106693"/>
              <a:ext cx="1678063" cy="883928"/>
            </a:xfrm>
            <a:prstGeom prst="bentConnector3">
              <a:avLst>
                <a:gd name="adj1" fmla="val 50000"/>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5D8C90D0-F24A-2D7F-E2D7-A7276834AE53}"/>
              </a:ext>
            </a:extLst>
          </p:cNvPr>
          <p:cNvGrpSpPr/>
          <p:nvPr/>
        </p:nvGrpSpPr>
        <p:grpSpPr>
          <a:xfrm>
            <a:off x="3048224" y="1724429"/>
            <a:ext cx="2062844" cy="4379539"/>
            <a:chOff x="3433508" y="1710268"/>
            <a:chExt cx="2287133" cy="4379539"/>
          </a:xfrm>
        </p:grpSpPr>
        <p:sp>
          <p:nvSpPr>
            <p:cNvPr id="26" name="Terminator 6">
              <a:extLst>
                <a:ext uri="{FF2B5EF4-FFF2-40B4-BE49-F238E27FC236}">
                  <a16:creationId xmlns:a16="http://schemas.microsoft.com/office/drawing/2014/main" id="{0975789B-0147-3C32-770A-0E54CFA02E5B}"/>
                </a:ext>
              </a:extLst>
            </p:cNvPr>
            <p:cNvSpPr/>
            <p:nvPr/>
          </p:nvSpPr>
          <p:spPr>
            <a:xfrm>
              <a:off x="3433508" y="1710268"/>
              <a:ext cx="2287133" cy="83982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627 w 20752"/>
                <a:gd name="connsiteY0" fmla="*/ 0 h 21600"/>
                <a:gd name="connsiteX1" fmla="*/ 17277 w 20752"/>
                <a:gd name="connsiteY1" fmla="*/ 0 h 21600"/>
                <a:gd name="connsiteX2" fmla="*/ 20752 w 20752"/>
                <a:gd name="connsiteY2" fmla="*/ 10800 h 21600"/>
                <a:gd name="connsiteX3" fmla="*/ 17277 w 20752"/>
                <a:gd name="connsiteY3" fmla="*/ 21600 h 21600"/>
                <a:gd name="connsiteX4" fmla="*/ 2627 w 20752"/>
                <a:gd name="connsiteY4" fmla="*/ 21600 h 21600"/>
                <a:gd name="connsiteX5" fmla="*/ 0 w 20752"/>
                <a:gd name="connsiteY5" fmla="*/ 11050 h 21600"/>
                <a:gd name="connsiteX6" fmla="*/ 2627 w 20752"/>
                <a:gd name="connsiteY6" fmla="*/ 0 h 21600"/>
                <a:gd name="connsiteX0" fmla="*/ 2627 w 19851"/>
                <a:gd name="connsiteY0" fmla="*/ 0 h 21600"/>
                <a:gd name="connsiteX1" fmla="*/ 17277 w 19851"/>
                <a:gd name="connsiteY1" fmla="*/ 0 h 21600"/>
                <a:gd name="connsiteX2" fmla="*/ 19851 w 19851"/>
                <a:gd name="connsiteY2" fmla="*/ 11300 h 21600"/>
                <a:gd name="connsiteX3" fmla="*/ 17277 w 19851"/>
                <a:gd name="connsiteY3" fmla="*/ 21600 h 21600"/>
                <a:gd name="connsiteX4" fmla="*/ 2627 w 19851"/>
                <a:gd name="connsiteY4" fmla="*/ 21600 h 21600"/>
                <a:gd name="connsiteX5" fmla="*/ 0 w 19851"/>
                <a:gd name="connsiteY5" fmla="*/ 11050 h 21600"/>
                <a:gd name="connsiteX6" fmla="*/ 2627 w 19851"/>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51" h="21600">
                  <a:moveTo>
                    <a:pt x="2627" y="0"/>
                  </a:moveTo>
                  <a:lnTo>
                    <a:pt x="17277" y="0"/>
                  </a:lnTo>
                  <a:cubicBezTo>
                    <a:pt x="19196" y="0"/>
                    <a:pt x="19851" y="5335"/>
                    <a:pt x="19851" y="11300"/>
                  </a:cubicBezTo>
                  <a:cubicBezTo>
                    <a:pt x="19851" y="17265"/>
                    <a:pt x="19196" y="21600"/>
                    <a:pt x="17277" y="21600"/>
                  </a:cubicBezTo>
                  <a:lnTo>
                    <a:pt x="2627" y="21600"/>
                  </a:lnTo>
                  <a:cubicBezTo>
                    <a:pt x="708" y="21600"/>
                    <a:pt x="0" y="17015"/>
                    <a:pt x="0" y="11050"/>
                  </a:cubicBezTo>
                  <a:cubicBezTo>
                    <a:pt x="0" y="5085"/>
                    <a:pt x="708" y="0"/>
                    <a:pt x="2627"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600" b="1">
                  <a:solidFill>
                    <a:schemeClr val="tx2"/>
                  </a:solidFill>
                </a:rPr>
                <a:t>IA / </a:t>
              </a:r>
              <a:r>
                <a:rPr lang="fr-CA" sz="1400" b="1">
                  <a:solidFill>
                    <a:schemeClr val="tx2"/>
                  </a:solidFill>
                </a:rPr>
                <a:t>ML</a:t>
              </a:r>
              <a:r>
                <a:rPr lang="fr-CA" sz="1600" b="1">
                  <a:solidFill>
                    <a:schemeClr val="tx2"/>
                  </a:solidFill>
                </a:rPr>
                <a:t> supervisé</a:t>
              </a:r>
            </a:p>
          </p:txBody>
        </p:sp>
        <p:sp>
          <p:nvSpPr>
            <p:cNvPr id="43" name="Rounded Rectangle 42">
              <a:extLst>
                <a:ext uri="{FF2B5EF4-FFF2-40B4-BE49-F238E27FC236}">
                  <a16:creationId xmlns:a16="http://schemas.microsoft.com/office/drawing/2014/main" id="{DE14879A-C4FB-1F23-A3C5-A5202BE56F23}"/>
                </a:ext>
              </a:extLst>
            </p:cNvPr>
            <p:cNvSpPr/>
            <p:nvPr/>
          </p:nvSpPr>
          <p:spPr>
            <a:xfrm>
              <a:off x="3858725" y="2993344"/>
              <a:ext cx="1436697" cy="716280"/>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Données d’entraînement</a:t>
              </a:r>
            </a:p>
          </p:txBody>
        </p:sp>
        <p:sp>
          <p:nvSpPr>
            <p:cNvPr id="48" name="Rounded Rectangle 47">
              <a:extLst>
                <a:ext uri="{FF2B5EF4-FFF2-40B4-BE49-F238E27FC236}">
                  <a16:creationId xmlns:a16="http://schemas.microsoft.com/office/drawing/2014/main" id="{EF0FD61F-7712-1A60-78E7-D29F13AD8B44}"/>
                </a:ext>
              </a:extLst>
            </p:cNvPr>
            <p:cNvSpPr/>
            <p:nvPr/>
          </p:nvSpPr>
          <p:spPr>
            <a:xfrm>
              <a:off x="3858724" y="4183436"/>
              <a:ext cx="1436697" cy="716280"/>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Modèle ML</a:t>
              </a:r>
            </a:p>
          </p:txBody>
        </p:sp>
        <p:sp>
          <p:nvSpPr>
            <p:cNvPr id="51" name="Rounded Rectangle 50">
              <a:extLst>
                <a:ext uri="{FF2B5EF4-FFF2-40B4-BE49-F238E27FC236}">
                  <a16:creationId xmlns:a16="http://schemas.microsoft.com/office/drawing/2014/main" id="{697BB328-A79E-3D78-B099-A3DFF4866C27}"/>
                </a:ext>
              </a:extLst>
            </p:cNvPr>
            <p:cNvSpPr/>
            <p:nvPr/>
          </p:nvSpPr>
          <p:spPr>
            <a:xfrm>
              <a:off x="3773007" y="5373527"/>
              <a:ext cx="1604462" cy="71628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Prédiction, classification</a:t>
              </a:r>
            </a:p>
          </p:txBody>
        </p:sp>
      </p:grpSp>
      <p:cxnSp>
        <p:nvCxnSpPr>
          <p:cNvPr id="53" name="Straight Arrow Connector 52">
            <a:extLst>
              <a:ext uri="{FF2B5EF4-FFF2-40B4-BE49-F238E27FC236}">
                <a16:creationId xmlns:a16="http://schemas.microsoft.com/office/drawing/2014/main" id="{DAC1852C-950A-5964-9C20-BB58CD3050EB}"/>
              </a:ext>
            </a:extLst>
          </p:cNvPr>
          <p:cNvCxnSpPr>
            <a:cxnSpLocks/>
            <a:stCxn id="43" idx="2"/>
            <a:endCxn id="48" idx="0"/>
          </p:cNvCxnSpPr>
          <p:nvPr/>
        </p:nvCxnSpPr>
        <p:spPr>
          <a:xfrm flipH="1">
            <a:off x="4079644" y="3723785"/>
            <a:ext cx="1" cy="473812"/>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58A40BA-244A-21AC-3FFE-722C4D9548F5}"/>
              </a:ext>
            </a:extLst>
          </p:cNvPr>
          <p:cNvCxnSpPr>
            <a:cxnSpLocks/>
            <a:stCxn id="48" idx="2"/>
            <a:endCxn id="51" idx="0"/>
          </p:cNvCxnSpPr>
          <p:nvPr/>
        </p:nvCxnSpPr>
        <p:spPr>
          <a:xfrm flipH="1">
            <a:off x="4077990" y="4913877"/>
            <a:ext cx="1654" cy="473811"/>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38C2271A-C08E-7E3B-39D2-40B521CEF2B0}"/>
              </a:ext>
            </a:extLst>
          </p:cNvPr>
          <p:cNvGrpSpPr/>
          <p:nvPr/>
        </p:nvGrpSpPr>
        <p:grpSpPr>
          <a:xfrm>
            <a:off x="5617142" y="1710268"/>
            <a:ext cx="2062844" cy="4392657"/>
            <a:chOff x="6258549" y="1710268"/>
            <a:chExt cx="2287133" cy="4392657"/>
          </a:xfrm>
        </p:grpSpPr>
        <p:sp>
          <p:nvSpPr>
            <p:cNvPr id="27" name="Terminator 6">
              <a:extLst>
                <a:ext uri="{FF2B5EF4-FFF2-40B4-BE49-F238E27FC236}">
                  <a16:creationId xmlns:a16="http://schemas.microsoft.com/office/drawing/2014/main" id="{BC8FD120-7647-0223-891D-B9D913304EAF}"/>
                </a:ext>
              </a:extLst>
            </p:cNvPr>
            <p:cNvSpPr/>
            <p:nvPr/>
          </p:nvSpPr>
          <p:spPr>
            <a:xfrm>
              <a:off x="6258549" y="1710268"/>
              <a:ext cx="2287133" cy="83982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627 w 20752"/>
                <a:gd name="connsiteY0" fmla="*/ 0 h 21600"/>
                <a:gd name="connsiteX1" fmla="*/ 17277 w 20752"/>
                <a:gd name="connsiteY1" fmla="*/ 0 h 21600"/>
                <a:gd name="connsiteX2" fmla="*/ 20752 w 20752"/>
                <a:gd name="connsiteY2" fmla="*/ 10800 h 21600"/>
                <a:gd name="connsiteX3" fmla="*/ 17277 w 20752"/>
                <a:gd name="connsiteY3" fmla="*/ 21600 h 21600"/>
                <a:gd name="connsiteX4" fmla="*/ 2627 w 20752"/>
                <a:gd name="connsiteY4" fmla="*/ 21600 h 21600"/>
                <a:gd name="connsiteX5" fmla="*/ 0 w 20752"/>
                <a:gd name="connsiteY5" fmla="*/ 11050 h 21600"/>
                <a:gd name="connsiteX6" fmla="*/ 2627 w 20752"/>
                <a:gd name="connsiteY6" fmla="*/ 0 h 21600"/>
                <a:gd name="connsiteX0" fmla="*/ 2627 w 19851"/>
                <a:gd name="connsiteY0" fmla="*/ 0 h 21600"/>
                <a:gd name="connsiteX1" fmla="*/ 17277 w 19851"/>
                <a:gd name="connsiteY1" fmla="*/ 0 h 21600"/>
                <a:gd name="connsiteX2" fmla="*/ 19851 w 19851"/>
                <a:gd name="connsiteY2" fmla="*/ 11300 h 21600"/>
                <a:gd name="connsiteX3" fmla="*/ 17277 w 19851"/>
                <a:gd name="connsiteY3" fmla="*/ 21600 h 21600"/>
                <a:gd name="connsiteX4" fmla="*/ 2627 w 19851"/>
                <a:gd name="connsiteY4" fmla="*/ 21600 h 21600"/>
                <a:gd name="connsiteX5" fmla="*/ 0 w 19851"/>
                <a:gd name="connsiteY5" fmla="*/ 11050 h 21600"/>
                <a:gd name="connsiteX6" fmla="*/ 2627 w 19851"/>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51" h="21600">
                  <a:moveTo>
                    <a:pt x="2627" y="0"/>
                  </a:moveTo>
                  <a:lnTo>
                    <a:pt x="17277" y="0"/>
                  </a:lnTo>
                  <a:cubicBezTo>
                    <a:pt x="19196" y="0"/>
                    <a:pt x="19851" y="5335"/>
                    <a:pt x="19851" y="11300"/>
                  </a:cubicBezTo>
                  <a:cubicBezTo>
                    <a:pt x="19851" y="17265"/>
                    <a:pt x="19196" y="21600"/>
                    <a:pt x="17277" y="21600"/>
                  </a:cubicBezTo>
                  <a:lnTo>
                    <a:pt x="2627" y="21600"/>
                  </a:lnTo>
                  <a:cubicBezTo>
                    <a:pt x="708" y="21600"/>
                    <a:pt x="0" y="17015"/>
                    <a:pt x="0" y="11050"/>
                  </a:cubicBezTo>
                  <a:cubicBezTo>
                    <a:pt x="0" y="5085"/>
                    <a:pt x="708" y="0"/>
                    <a:pt x="2627"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600" b="1">
                  <a:solidFill>
                    <a:schemeClr val="tx2"/>
                  </a:solidFill>
                </a:rPr>
                <a:t>IA </a:t>
              </a:r>
              <a:r>
                <a:rPr lang="fr-CA" sz="1400" b="1">
                  <a:solidFill>
                    <a:schemeClr val="tx2"/>
                  </a:solidFill>
                </a:rPr>
                <a:t>générative</a:t>
              </a:r>
            </a:p>
          </p:txBody>
        </p:sp>
        <p:sp>
          <p:nvSpPr>
            <p:cNvPr id="56" name="Rounded Rectangle 55">
              <a:extLst>
                <a:ext uri="{FF2B5EF4-FFF2-40B4-BE49-F238E27FC236}">
                  <a16:creationId xmlns:a16="http://schemas.microsoft.com/office/drawing/2014/main" id="{C9E670CD-EF58-E21E-C7CB-E05BF05D7E8C}"/>
                </a:ext>
              </a:extLst>
            </p:cNvPr>
            <p:cNvSpPr/>
            <p:nvPr/>
          </p:nvSpPr>
          <p:spPr>
            <a:xfrm>
              <a:off x="6683767" y="2993344"/>
              <a:ext cx="1436697" cy="716280"/>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Prompt</a:t>
              </a:r>
            </a:p>
          </p:txBody>
        </p:sp>
        <p:sp>
          <p:nvSpPr>
            <p:cNvPr id="57" name="Rounded Rectangle 56">
              <a:extLst>
                <a:ext uri="{FF2B5EF4-FFF2-40B4-BE49-F238E27FC236}">
                  <a16:creationId xmlns:a16="http://schemas.microsoft.com/office/drawing/2014/main" id="{07B424B3-311A-C927-083D-54B40EB24053}"/>
                </a:ext>
              </a:extLst>
            </p:cNvPr>
            <p:cNvSpPr/>
            <p:nvPr/>
          </p:nvSpPr>
          <p:spPr>
            <a:xfrm>
              <a:off x="6683767" y="4189995"/>
              <a:ext cx="1436697" cy="716280"/>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LLM</a:t>
              </a:r>
            </a:p>
          </p:txBody>
        </p:sp>
        <p:sp>
          <p:nvSpPr>
            <p:cNvPr id="58" name="Rounded Rectangle 57">
              <a:extLst>
                <a:ext uri="{FF2B5EF4-FFF2-40B4-BE49-F238E27FC236}">
                  <a16:creationId xmlns:a16="http://schemas.microsoft.com/office/drawing/2014/main" id="{2F4F1902-2ACA-0403-B66E-ED56574A962C}"/>
                </a:ext>
              </a:extLst>
            </p:cNvPr>
            <p:cNvSpPr/>
            <p:nvPr/>
          </p:nvSpPr>
          <p:spPr>
            <a:xfrm>
              <a:off x="6599884" y="5386645"/>
              <a:ext cx="1604462" cy="71628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100">
                  <a:solidFill>
                    <a:schemeClr val="tx2"/>
                  </a:solidFill>
                </a:rPr>
                <a:t>Génération de textes, images, vidéos</a:t>
              </a:r>
            </a:p>
          </p:txBody>
        </p:sp>
      </p:grpSp>
      <p:cxnSp>
        <p:nvCxnSpPr>
          <p:cNvPr id="59" name="Straight Arrow Connector 58">
            <a:extLst>
              <a:ext uri="{FF2B5EF4-FFF2-40B4-BE49-F238E27FC236}">
                <a16:creationId xmlns:a16="http://schemas.microsoft.com/office/drawing/2014/main" id="{9457E71F-9744-EF37-FE9C-57B0BDBB89D1}"/>
              </a:ext>
            </a:extLst>
          </p:cNvPr>
          <p:cNvCxnSpPr>
            <a:cxnSpLocks/>
            <a:stCxn id="56" idx="2"/>
            <a:endCxn id="57" idx="0"/>
          </p:cNvCxnSpPr>
          <p:nvPr/>
        </p:nvCxnSpPr>
        <p:spPr>
          <a:xfrm>
            <a:off x="6648564" y="3709624"/>
            <a:ext cx="0" cy="480371"/>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3FD4B3B5-3A05-8DDA-B8CA-2BFEAC967A61}"/>
              </a:ext>
            </a:extLst>
          </p:cNvPr>
          <p:cNvCxnSpPr>
            <a:cxnSpLocks/>
            <a:stCxn id="57" idx="2"/>
            <a:endCxn id="58" idx="0"/>
          </p:cNvCxnSpPr>
          <p:nvPr/>
        </p:nvCxnSpPr>
        <p:spPr>
          <a:xfrm>
            <a:off x="6648564" y="4906275"/>
            <a:ext cx="0" cy="48037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FC360A96-C3A6-DCB5-9607-B94DB9DEE26C}"/>
              </a:ext>
            </a:extLst>
          </p:cNvPr>
          <p:cNvGrpSpPr/>
          <p:nvPr/>
        </p:nvGrpSpPr>
        <p:grpSpPr>
          <a:xfrm>
            <a:off x="8186059" y="1720218"/>
            <a:ext cx="3332858" cy="4394651"/>
            <a:chOff x="9078814" y="1697978"/>
            <a:chExt cx="3332858" cy="4394651"/>
          </a:xfrm>
        </p:grpSpPr>
        <p:sp>
          <p:nvSpPr>
            <p:cNvPr id="28" name="Terminator 6">
              <a:extLst>
                <a:ext uri="{FF2B5EF4-FFF2-40B4-BE49-F238E27FC236}">
                  <a16:creationId xmlns:a16="http://schemas.microsoft.com/office/drawing/2014/main" id="{BA1FE523-F85C-4620-8B7F-1A58AE5AD786}"/>
                </a:ext>
              </a:extLst>
            </p:cNvPr>
            <p:cNvSpPr/>
            <p:nvPr/>
          </p:nvSpPr>
          <p:spPr>
            <a:xfrm>
              <a:off x="9078814" y="1697978"/>
              <a:ext cx="3332858" cy="83982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627 w 20752"/>
                <a:gd name="connsiteY0" fmla="*/ 0 h 21600"/>
                <a:gd name="connsiteX1" fmla="*/ 17277 w 20752"/>
                <a:gd name="connsiteY1" fmla="*/ 0 h 21600"/>
                <a:gd name="connsiteX2" fmla="*/ 20752 w 20752"/>
                <a:gd name="connsiteY2" fmla="*/ 10800 h 21600"/>
                <a:gd name="connsiteX3" fmla="*/ 17277 w 20752"/>
                <a:gd name="connsiteY3" fmla="*/ 21600 h 21600"/>
                <a:gd name="connsiteX4" fmla="*/ 2627 w 20752"/>
                <a:gd name="connsiteY4" fmla="*/ 21600 h 21600"/>
                <a:gd name="connsiteX5" fmla="*/ 0 w 20752"/>
                <a:gd name="connsiteY5" fmla="*/ 11050 h 21600"/>
                <a:gd name="connsiteX6" fmla="*/ 2627 w 20752"/>
                <a:gd name="connsiteY6" fmla="*/ 0 h 21600"/>
                <a:gd name="connsiteX0" fmla="*/ 2627 w 19851"/>
                <a:gd name="connsiteY0" fmla="*/ 0 h 21600"/>
                <a:gd name="connsiteX1" fmla="*/ 17277 w 19851"/>
                <a:gd name="connsiteY1" fmla="*/ 0 h 21600"/>
                <a:gd name="connsiteX2" fmla="*/ 19851 w 19851"/>
                <a:gd name="connsiteY2" fmla="*/ 11300 h 21600"/>
                <a:gd name="connsiteX3" fmla="*/ 17277 w 19851"/>
                <a:gd name="connsiteY3" fmla="*/ 21600 h 21600"/>
                <a:gd name="connsiteX4" fmla="*/ 2627 w 19851"/>
                <a:gd name="connsiteY4" fmla="*/ 21600 h 21600"/>
                <a:gd name="connsiteX5" fmla="*/ 0 w 19851"/>
                <a:gd name="connsiteY5" fmla="*/ 11050 h 21600"/>
                <a:gd name="connsiteX6" fmla="*/ 2627 w 19851"/>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51" h="21600">
                  <a:moveTo>
                    <a:pt x="2627" y="0"/>
                  </a:moveTo>
                  <a:lnTo>
                    <a:pt x="17277" y="0"/>
                  </a:lnTo>
                  <a:cubicBezTo>
                    <a:pt x="19196" y="0"/>
                    <a:pt x="19851" y="5335"/>
                    <a:pt x="19851" y="11300"/>
                  </a:cubicBezTo>
                  <a:cubicBezTo>
                    <a:pt x="19851" y="17265"/>
                    <a:pt x="19196" y="21600"/>
                    <a:pt x="17277" y="21600"/>
                  </a:cubicBezTo>
                  <a:lnTo>
                    <a:pt x="2627" y="21600"/>
                  </a:lnTo>
                  <a:cubicBezTo>
                    <a:pt x="708" y="21600"/>
                    <a:pt x="0" y="17015"/>
                    <a:pt x="0" y="11050"/>
                  </a:cubicBezTo>
                  <a:cubicBezTo>
                    <a:pt x="0" y="5085"/>
                    <a:pt x="708" y="0"/>
                    <a:pt x="2627"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600" b="1">
                  <a:solidFill>
                    <a:schemeClr val="tx2"/>
                  </a:solidFill>
                </a:rPr>
                <a:t>IA agentique</a:t>
              </a:r>
            </a:p>
          </p:txBody>
        </p:sp>
        <p:sp>
          <p:nvSpPr>
            <p:cNvPr id="66" name="Rounded Rectangle 65">
              <a:extLst>
                <a:ext uri="{FF2B5EF4-FFF2-40B4-BE49-F238E27FC236}">
                  <a16:creationId xmlns:a16="http://schemas.microsoft.com/office/drawing/2014/main" id="{CCEA8900-6E3A-5D00-229A-51B0AC48584B}"/>
                </a:ext>
              </a:extLst>
            </p:cNvPr>
            <p:cNvSpPr/>
            <p:nvPr/>
          </p:nvSpPr>
          <p:spPr>
            <a:xfrm>
              <a:off x="9918274" y="2831603"/>
              <a:ext cx="1055586" cy="457234"/>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Objectif</a:t>
              </a:r>
            </a:p>
          </p:txBody>
        </p:sp>
        <p:sp>
          <p:nvSpPr>
            <p:cNvPr id="71" name="Rounded Rectangle 70">
              <a:extLst>
                <a:ext uri="{FF2B5EF4-FFF2-40B4-BE49-F238E27FC236}">
                  <a16:creationId xmlns:a16="http://schemas.microsoft.com/office/drawing/2014/main" id="{45ECF877-DE21-9E63-D767-4FAA1A348282}"/>
                </a:ext>
              </a:extLst>
            </p:cNvPr>
            <p:cNvSpPr/>
            <p:nvPr/>
          </p:nvSpPr>
          <p:spPr>
            <a:xfrm>
              <a:off x="9918274" y="3532551"/>
              <a:ext cx="1055586" cy="457234"/>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Plan</a:t>
              </a:r>
            </a:p>
          </p:txBody>
        </p:sp>
        <p:sp>
          <p:nvSpPr>
            <p:cNvPr id="72" name="Rounded Rectangle 71">
              <a:extLst>
                <a:ext uri="{FF2B5EF4-FFF2-40B4-BE49-F238E27FC236}">
                  <a16:creationId xmlns:a16="http://schemas.microsoft.com/office/drawing/2014/main" id="{842941D7-0DA1-8E54-32B9-1B301B8518D6}"/>
                </a:ext>
              </a:extLst>
            </p:cNvPr>
            <p:cNvSpPr/>
            <p:nvPr/>
          </p:nvSpPr>
          <p:spPr>
            <a:xfrm>
              <a:off x="9918274" y="4233499"/>
              <a:ext cx="1055586" cy="45723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Action</a:t>
              </a:r>
            </a:p>
          </p:txBody>
        </p:sp>
        <p:sp>
          <p:nvSpPr>
            <p:cNvPr id="73" name="Rounded Rectangle 72">
              <a:extLst>
                <a:ext uri="{FF2B5EF4-FFF2-40B4-BE49-F238E27FC236}">
                  <a16:creationId xmlns:a16="http://schemas.microsoft.com/office/drawing/2014/main" id="{45020B66-8BBF-46CE-5BFA-EAACBAAA3A95}"/>
                </a:ext>
              </a:extLst>
            </p:cNvPr>
            <p:cNvSpPr/>
            <p:nvPr/>
          </p:nvSpPr>
          <p:spPr>
            <a:xfrm>
              <a:off x="9918274" y="4934447"/>
              <a:ext cx="1055586" cy="457234"/>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Réflexion</a:t>
              </a:r>
            </a:p>
          </p:txBody>
        </p:sp>
        <p:sp>
          <p:nvSpPr>
            <p:cNvPr id="74" name="Rounded Rectangle 73">
              <a:extLst>
                <a:ext uri="{FF2B5EF4-FFF2-40B4-BE49-F238E27FC236}">
                  <a16:creationId xmlns:a16="http://schemas.microsoft.com/office/drawing/2014/main" id="{FA6D46F1-4BCF-FF74-EDE0-059E9E0AB5D7}"/>
                </a:ext>
              </a:extLst>
            </p:cNvPr>
            <p:cNvSpPr/>
            <p:nvPr/>
          </p:nvSpPr>
          <p:spPr>
            <a:xfrm>
              <a:off x="9918274" y="5635395"/>
              <a:ext cx="1055586" cy="457234"/>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Réponse</a:t>
              </a:r>
            </a:p>
          </p:txBody>
        </p:sp>
        <p:sp>
          <p:nvSpPr>
            <p:cNvPr id="75" name="Rounded Rectangle 74">
              <a:extLst>
                <a:ext uri="{FF2B5EF4-FFF2-40B4-BE49-F238E27FC236}">
                  <a16:creationId xmlns:a16="http://schemas.microsoft.com/office/drawing/2014/main" id="{AAB40D35-A3A5-CFD3-F72E-FF8D8808A787}"/>
                </a:ext>
              </a:extLst>
            </p:cNvPr>
            <p:cNvSpPr/>
            <p:nvPr/>
          </p:nvSpPr>
          <p:spPr>
            <a:xfrm>
              <a:off x="11356086" y="3532551"/>
              <a:ext cx="1055586" cy="457234"/>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Données</a:t>
              </a:r>
            </a:p>
          </p:txBody>
        </p:sp>
        <p:sp>
          <p:nvSpPr>
            <p:cNvPr id="76" name="Rounded Rectangle 75">
              <a:extLst>
                <a:ext uri="{FF2B5EF4-FFF2-40B4-BE49-F238E27FC236}">
                  <a16:creationId xmlns:a16="http://schemas.microsoft.com/office/drawing/2014/main" id="{2C6FB60B-5101-594F-C4E9-8D150BC72133}"/>
                </a:ext>
              </a:extLst>
            </p:cNvPr>
            <p:cNvSpPr/>
            <p:nvPr/>
          </p:nvSpPr>
          <p:spPr>
            <a:xfrm>
              <a:off x="11356086" y="4233499"/>
              <a:ext cx="1055586" cy="457234"/>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Intégration</a:t>
              </a:r>
            </a:p>
          </p:txBody>
        </p:sp>
        <p:sp>
          <p:nvSpPr>
            <p:cNvPr id="77" name="Rounded Rectangle 76">
              <a:extLst>
                <a:ext uri="{FF2B5EF4-FFF2-40B4-BE49-F238E27FC236}">
                  <a16:creationId xmlns:a16="http://schemas.microsoft.com/office/drawing/2014/main" id="{7DA4F790-DD07-3C75-F665-BE655C04FDCD}"/>
                </a:ext>
              </a:extLst>
            </p:cNvPr>
            <p:cNvSpPr/>
            <p:nvPr/>
          </p:nvSpPr>
          <p:spPr>
            <a:xfrm rot="16200000">
              <a:off x="8779638" y="4218369"/>
              <a:ext cx="1055586" cy="457234"/>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300">
                  <a:solidFill>
                    <a:schemeClr val="tx2"/>
                  </a:solidFill>
                </a:rPr>
                <a:t>Mémoire</a:t>
              </a:r>
            </a:p>
          </p:txBody>
        </p:sp>
      </p:grpSp>
      <p:cxnSp>
        <p:nvCxnSpPr>
          <p:cNvPr id="6" name="Straight Arrow Connector 5">
            <a:extLst>
              <a:ext uri="{FF2B5EF4-FFF2-40B4-BE49-F238E27FC236}">
                <a16:creationId xmlns:a16="http://schemas.microsoft.com/office/drawing/2014/main" id="{6FF6F239-B292-D55C-7D38-4E4E42D42156}"/>
              </a:ext>
            </a:extLst>
          </p:cNvPr>
          <p:cNvCxnSpPr>
            <a:cxnSpLocks/>
          </p:cNvCxnSpPr>
          <p:nvPr/>
        </p:nvCxnSpPr>
        <p:spPr>
          <a:xfrm>
            <a:off x="9553312" y="3311077"/>
            <a:ext cx="0" cy="243714"/>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C0F279E-04DC-FE67-9642-2CD6342BDDD7}"/>
              </a:ext>
            </a:extLst>
          </p:cNvPr>
          <p:cNvCxnSpPr/>
          <p:nvPr/>
        </p:nvCxnSpPr>
        <p:spPr>
          <a:xfrm>
            <a:off x="9554585" y="4012025"/>
            <a:ext cx="0" cy="243714"/>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08FD4C3-B652-8E81-57E4-85FB8D96D090}"/>
              </a:ext>
            </a:extLst>
          </p:cNvPr>
          <p:cNvCxnSpPr/>
          <p:nvPr/>
        </p:nvCxnSpPr>
        <p:spPr>
          <a:xfrm>
            <a:off x="9553312" y="4712973"/>
            <a:ext cx="0" cy="243714"/>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EC1D8B4-AF66-1658-A0F2-D8DB7956F7D5}"/>
              </a:ext>
            </a:extLst>
          </p:cNvPr>
          <p:cNvCxnSpPr/>
          <p:nvPr/>
        </p:nvCxnSpPr>
        <p:spPr>
          <a:xfrm>
            <a:off x="9569334" y="5413921"/>
            <a:ext cx="0" cy="243714"/>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A671F3D-70FC-C853-5746-C3EBF4EAFEE6}"/>
              </a:ext>
            </a:extLst>
          </p:cNvPr>
          <p:cNvCxnSpPr>
            <a:cxnSpLocks/>
          </p:cNvCxnSpPr>
          <p:nvPr/>
        </p:nvCxnSpPr>
        <p:spPr>
          <a:xfrm flipH="1">
            <a:off x="10081105" y="3783408"/>
            <a:ext cx="382226"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E63EEC7-5771-DA5C-D5EC-8E93117049DA}"/>
              </a:ext>
            </a:extLst>
          </p:cNvPr>
          <p:cNvCxnSpPr>
            <a:cxnSpLocks/>
          </p:cNvCxnSpPr>
          <p:nvPr/>
        </p:nvCxnSpPr>
        <p:spPr>
          <a:xfrm>
            <a:off x="10081105" y="4484356"/>
            <a:ext cx="382226"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a:extLst>
              <a:ext uri="{FF2B5EF4-FFF2-40B4-BE49-F238E27FC236}">
                <a16:creationId xmlns:a16="http://schemas.microsoft.com/office/drawing/2014/main" id="{2356E715-2499-A08A-D07B-481E241A8033}"/>
              </a:ext>
            </a:extLst>
          </p:cNvPr>
          <p:cNvCxnSpPr>
            <a:cxnSpLocks/>
          </p:cNvCxnSpPr>
          <p:nvPr/>
        </p:nvCxnSpPr>
        <p:spPr>
          <a:xfrm rot="10800000">
            <a:off x="9025519" y="3783408"/>
            <a:ext cx="12700" cy="1401896"/>
          </a:xfrm>
          <a:prstGeom prst="bentConnector3">
            <a:avLst>
              <a:gd name="adj1" fmla="val 2472898"/>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111AC9D-AB64-DAE3-710D-558375E36079}"/>
              </a:ext>
            </a:extLst>
          </p:cNvPr>
          <p:cNvCxnSpPr/>
          <p:nvPr/>
        </p:nvCxnSpPr>
        <p:spPr>
          <a:xfrm>
            <a:off x="2836612" y="3094404"/>
            <a:ext cx="0" cy="23041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C827BE7-5FD9-B1BA-0911-7D15E465EF3F}"/>
              </a:ext>
            </a:extLst>
          </p:cNvPr>
          <p:cNvCxnSpPr/>
          <p:nvPr/>
        </p:nvCxnSpPr>
        <p:spPr>
          <a:xfrm>
            <a:off x="5363252" y="3094404"/>
            <a:ext cx="0" cy="23041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911D194-0FCE-41E3-803D-4AA703BCC4C8}"/>
              </a:ext>
            </a:extLst>
          </p:cNvPr>
          <p:cNvCxnSpPr/>
          <p:nvPr/>
        </p:nvCxnSpPr>
        <p:spPr>
          <a:xfrm>
            <a:off x="7832158" y="3082460"/>
            <a:ext cx="0" cy="23041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0341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DD505D-E757-B2D9-6362-B2CDE199F2D7}"/>
              </a:ext>
            </a:extLst>
          </p:cNvPr>
          <p:cNvSpPr>
            <a:spLocks noGrp="1"/>
          </p:cNvSpPr>
          <p:nvPr>
            <p:ph type="body" sz="quarter" idx="13"/>
          </p:nvPr>
        </p:nvSpPr>
        <p:spPr/>
        <p:txBody>
          <a:bodyPr/>
          <a:lstStyle/>
          <a:p>
            <a:r>
              <a:rPr lang="fr-CA"/>
              <a:t>Accès aux données</a:t>
            </a:r>
          </a:p>
        </p:txBody>
      </p:sp>
      <p:sp>
        <p:nvSpPr>
          <p:cNvPr id="3" name="Text Placeholder 2">
            <a:extLst>
              <a:ext uri="{FF2B5EF4-FFF2-40B4-BE49-F238E27FC236}">
                <a16:creationId xmlns:a16="http://schemas.microsoft.com/office/drawing/2014/main" id="{4628C63F-3FEA-C69F-95D9-DF1067A7310E}"/>
              </a:ext>
            </a:extLst>
          </p:cNvPr>
          <p:cNvSpPr>
            <a:spLocks noGrp="1"/>
          </p:cNvSpPr>
          <p:nvPr>
            <p:ph type="body" sz="quarter" idx="14"/>
          </p:nvPr>
        </p:nvSpPr>
        <p:spPr/>
        <p:txBody>
          <a:bodyPr/>
          <a:lstStyle/>
          <a:p>
            <a:r>
              <a:rPr lang="fr-CA"/>
              <a:t>Sécurité </a:t>
            </a:r>
          </a:p>
        </p:txBody>
      </p:sp>
      <p:sp>
        <p:nvSpPr>
          <p:cNvPr id="4" name="Text Placeholder 3">
            <a:extLst>
              <a:ext uri="{FF2B5EF4-FFF2-40B4-BE49-F238E27FC236}">
                <a16:creationId xmlns:a16="http://schemas.microsoft.com/office/drawing/2014/main" id="{86272FC1-EF92-80C8-5A53-A4F5388BB50F}"/>
              </a:ext>
            </a:extLst>
          </p:cNvPr>
          <p:cNvSpPr>
            <a:spLocks noGrp="1"/>
          </p:cNvSpPr>
          <p:nvPr>
            <p:ph type="body" sz="quarter" idx="15"/>
          </p:nvPr>
        </p:nvSpPr>
        <p:spPr/>
        <p:txBody>
          <a:bodyPr/>
          <a:lstStyle/>
          <a:p>
            <a:r>
              <a:rPr lang="fr-CA"/>
              <a:t>Standardisation</a:t>
            </a:r>
          </a:p>
        </p:txBody>
      </p:sp>
      <p:pic>
        <p:nvPicPr>
          <p:cNvPr id="11" name="Picture Placeholder 10">
            <a:extLst>
              <a:ext uri="{FF2B5EF4-FFF2-40B4-BE49-F238E27FC236}">
                <a16:creationId xmlns:a16="http://schemas.microsoft.com/office/drawing/2014/main" id="{EB6C23B7-CDDF-28FE-EB09-A4D781A58F86}"/>
              </a:ext>
            </a:extLst>
          </p:cNvPr>
          <p:cNvPicPr>
            <a:picLocks noGrp="1" noChangeAspect="1"/>
          </p:cNvPicPr>
          <p:nvPr>
            <p:ph type="pic" sz="quarter" idx="16"/>
          </p:nvPr>
        </p:nvPicPr>
        <p:blipFill>
          <a:blip r:embed="rId3">
            <a:extLst>
              <a:ext uri="{96DAC541-7B7A-43D3-8B79-37D633B846F1}">
                <asvg:svgBlip xmlns:asvg="http://schemas.microsoft.com/office/drawing/2016/SVG/main" r:embed="rId4"/>
              </a:ext>
            </a:extLst>
          </a:blip>
          <a:srcRect t="-2180" b="-12949"/>
          <a:stretch/>
        </p:blipFill>
        <p:spPr>
          <a:xfrm>
            <a:off x="6074242" y="1428441"/>
            <a:ext cx="432000" cy="568411"/>
          </a:xfrm>
        </p:spPr>
      </p:pic>
      <p:pic>
        <p:nvPicPr>
          <p:cNvPr id="13" name="Picture Placeholder 12">
            <a:extLst>
              <a:ext uri="{FF2B5EF4-FFF2-40B4-BE49-F238E27FC236}">
                <a16:creationId xmlns:a16="http://schemas.microsoft.com/office/drawing/2014/main" id="{34D02442-1FBE-47AD-0DAB-FED93C8A3F0B}"/>
              </a:ext>
            </a:extLst>
          </p:cNvPr>
          <p:cNvPicPr>
            <a:picLocks noGrp="1" noChangeAspect="1"/>
          </p:cNvPicPr>
          <p:nvPr>
            <p:ph type="pic" sz="quarter" idx="17"/>
          </p:nvPr>
        </p:nvPicPr>
        <p:blipFill>
          <a:blip r:embed="rId5">
            <a:extLst>
              <a:ext uri="{96DAC541-7B7A-43D3-8B79-37D633B846F1}">
                <asvg:svgBlip xmlns:asvg="http://schemas.microsoft.com/office/drawing/2016/SVG/main" r:embed="rId6"/>
              </a:ext>
            </a:extLst>
          </a:blip>
          <a:srcRect t="-9792" b="-11064"/>
          <a:stretch/>
        </p:blipFill>
        <p:spPr>
          <a:xfrm>
            <a:off x="6808210" y="3122908"/>
            <a:ext cx="432000" cy="596685"/>
          </a:xfrm>
        </p:spPr>
      </p:pic>
      <p:pic>
        <p:nvPicPr>
          <p:cNvPr id="15" name="Picture Placeholder 14">
            <a:extLst>
              <a:ext uri="{FF2B5EF4-FFF2-40B4-BE49-F238E27FC236}">
                <a16:creationId xmlns:a16="http://schemas.microsoft.com/office/drawing/2014/main" id="{B0B968A7-5F75-CC5E-90B1-92E16F15CE81}"/>
              </a:ext>
            </a:extLst>
          </p:cNvPr>
          <p:cNvPicPr>
            <a:picLocks noGrp="1" noChangeAspect="1"/>
          </p:cNvPicPr>
          <p:nvPr>
            <p:ph type="pic" sz="quarter" idx="18"/>
          </p:nvPr>
        </p:nvPicPr>
        <p:blipFill>
          <a:blip r:embed="rId7">
            <a:extLst>
              <a:ext uri="{96DAC541-7B7A-43D3-8B79-37D633B846F1}">
                <asvg:svgBlip xmlns:asvg="http://schemas.microsoft.com/office/drawing/2016/SVG/main" r:embed="rId8"/>
              </a:ext>
            </a:extLst>
          </a:blip>
          <a:srcRect/>
          <a:stretch>
            <a:fillRect/>
          </a:stretch>
        </p:blipFill>
        <p:spPr/>
      </p:pic>
      <p:sp>
        <p:nvSpPr>
          <p:cNvPr id="8" name="Title 7">
            <a:extLst>
              <a:ext uri="{FF2B5EF4-FFF2-40B4-BE49-F238E27FC236}">
                <a16:creationId xmlns:a16="http://schemas.microsoft.com/office/drawing/2014/main" id="{B3FBE792-DC4B-197F-400B-614AB4802682}"/>
              </a:ext>
            </a:extLst>
          </p:cNvPr>
          <p:cNvSpPr>
            <a:spLocks noGrp="1"/>
          </p:cNvSpPr>
          <p:nvPr>
            <p:ph type="title"/>
          </p:nvPr>
        </p:nvSpPr>
        <p:spPr/>
        <p:txBody>
          <a:bodyPr/>
          <a:lstStyle/>
          <a:p>
            <a:r>
              <a:rPr lang="fr-CA"/>
              <a:t>Le défi de d’intégrer les LLM au monde réel</a:t>
            </a:r>
          </a:p>
        </p:txBody>
      </p:sp>
      <p:sp>
        <p:nvSpPr>
          <p:cNvPr id="9" name="Slide Number Placeholder 8">
            <a:extLst>
              <a:ext uri="{FF2B5EF4-FFF2-40B4-BE49-F238E27FC236}">
                <a16:creationId xmlns:a16="http://schemas.microsoft.com/office/drawing/2014/main" id="{ED07E856-1D3E-078D-CC6E-7FD39FD95A61}"/>
              </a:ext>
            </a:extLst>
          </p:cNvPr>
          <p:cNvSpPr>
            <a:spLocks noGrp="1"/>
          </p:cNvSpPr>
          <p:nvPr>
            <p:ph type="sldNum" sz="quarter" idx="12"/>
          </p:nvPr>
        </p:nvSpPr>
        <p:spPr/>
        <p:txBody>
          <a:bodyPr/>
          <a:lstStyle/>
          <a:p>
            <a:fld id="{DD2BB2BD-B44B-4694-843F-315C29B37406}" type="slidenum">
              <a:rPr lang="en-ID" smtClean="0"/>
              <a:pPr/>
              <a:t>6</a:t>
            </a:fld>
            <a:endParaRPr lang="en-ID"/>
          </a:p>
        </p:txBody>
      </p:sp>
    </p:spTree>
    <p:extLst>
      <p:ext uri="{BB962C8B-B14F-4D97-AF65-F5344CB8AC3E}">
        <p14:creationId xmlns:p14="http://schemas.microsoft.com/office/powerpoint/2010/main" val="4151463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CE560A-0985-4B1F-F540-63B331BA20EC}"/>
              </a:ext>
            </a:extLst>
          </p:cNvPr>
          <p:cNvSpPr>
            <a:spLocks noGrp="1"/>
          </p:cNvSpPr>
          <p:nvPr>
            <p:ph type="title"/>
          </p:nvPr>
        </p:nvSpPr>
        <p:spPr/>
        <p:txBody>
          <a:bodyPr/>
          <a:lstStyle/>
          <a:p>
            <a:r>
              <a:rPr lang="fr-CA"/>
              <a:t>Comment y remédier?</a:t>
            </a:r>
          </a:p>
        </p:txBody>
      </p:sp>
      <p:sp>
        <p:nvSpPr>
          <p:cNvPr id="4" name="Slide Number Placeholder 3">
            <a:extLst>
              <a:ext uri="{FF2B5EF4-FFF2-40B4-BE49-F238E27FC236}">
                <a16:creationId xmlns:a16="http://schemas.microsoft.com/office/drawing/2014/main" id="{20F3EB5D-D305-0E32-70DD-C1B8D59C6AF8}"/>
              </a:ext>
            </a:extLst>
          </p:cNvPr>
          <p:cNvSpPr>
            <a:spLocks noGrp="1"/>
          </p:cNvSpPr>
          <p:nvPr>
            <p:ph type="sldNum" sz="quarter" idx="12"/>
          </p:nvPr>
        </p:nvSpPr>
        <p:spPr/>
        <p:txBody>
          <a:bodyPr/>
          <a:lstStyle/>
          <a:p>
            <a:fld id="{DD2BB2BD-B44B-4694-843F-315C29B37406}" type="slidenum">
              <a:rPr lang="en-ID" smtClean="0"/>
              <a:pPr/>
              <a:t>7</a:t>
            </a:fld>
            <a:endParaRPr lang="en-ID"/>
          </a:p>
        </p:txBody>
      </p:sp>
      <p:sp>
        <p:nvSpPr>
          <p:cNvPr id="5" name="Rectangle 3">
            <a:extLst>
              <a:ext uri="{FF2B5EF4-FFF2-40B4-BE49-F238E27FC236}">
                <a16:creationId xmlns:a16="http://schemas.microsoft.com/office/drawing/2014/main" id="{99801BC2-1B5E-7FA3-315E-9BBFED7EEED0}"/>
              </a:ext>
            </a:extLst>
          </p:cNvPr>
          <p:cNvSpPr>
            <a:spLocks noChangeArrowheads="1"/>
          </p:cNvSpPr>
          <p:nvPr/>
        </p:nvSpPr>
        <p:spPr bwMode="auto">
          <a:xfrm>
            <a:off x="3940628" y="1155151"/>
            <a:ext cx="280419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8196" name="Picture 4" descr="A futuristic USB Type-C connector specifically designed for AI. The connector features the distinct oval-shaped reversible USB-C design, ensuring accuracy with no holes in the connector. It has a sleek metallic finish, glowing neural circuits, holographic data flows, and embedded AI microchips. The connection port emits a bright blue glow, symbolizing AI data transfer and machine learning integration. The background showcases a high-tech cyberpunk environment with digital patterns, neural networks, and AI-driven holograms, emphasizing the concept of an AI-optimized USB-C interface. The image is completely clean with no text or symbols present.">
            <a:extLst>
              <a:ext uri="{FF2B5EF4-FFF2-40B4-BE49-F238E27FC236}">
                <a16:creationId xmlns:a16="http://schemas.microsoft.com/office/drawing/2014/main" id="{B4E84AEA-70EB-496D-2070-86C74E3CB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0628" y="1593957"/>
            <a:ext cx="4310743" cy="431074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F33EA60-3F74-A79E-E09C-956BB878A8BC}"/>
              </a:ext>
            </a:extLst>
          </p:cNvPr>
          <p:cNvSpPr>
            <a:spLocks noChangeArrowheads="1"/>
          </p:cNvSpPr>
          <p:nvPr/>
        </p:nvSpPr>
        <p:spPr bwMode="auto">
          <a:xfrm>
            <a:off x="17004166" y="1752438"/>
            <a:ext cx="19380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05573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2BFBAD-0ED6-9460-588D-A3A7EBF6831C}"/>
              </a:ext>
            </a:extLst>
          </p:cNvPr>
          <p:cNvSpPr>
            <a:spLocks noGrp="1"/>
          </p:cNvSpPr>
          <p:nvPr>
            <p:ph type="sldNum" sz="quarter" idx="12"/>
          </p:nvPr>
        </p:nvSpPr>
        <p:spPr/>
        <p:txBody>
          <a:bodyPr/>
          <a:lstStyle/>
          <a:p>
            <a:fld id="{DD2BB2BD-B44B-4694-843F-315C29B37406}" type="slidenum">
              <a:rPr lang="en-ID" smtClean="0"/>
              <a:pPr/>
              <a:t>8</a:t>
            </a:fld>
            <a:endParaRPr lang="en-ID"/>
          </a:p>
        </p:txBody>
      </p:sp>
      <p:sp>
        <p:nvSpPr>
          <p:cNvPr id="6" name="Rectangle 5">
            <a:extLst>
              <a:ext uri="{FF2B5EF4-FFF2-40B4-BE49-F238E27FC236}">
                <a16:creationId xmlns:a16="http://schemas.microsoft.com/office/drawing/2014/main" id="{BA1F6FEF-B292-2109-C91B-707CC5E5F89B}"/>
              </a:ext>
            </a:extLst>
          </p:cNvPr>
          <p:cNvSpPr/>
          <p:nvPr/>
        </p:nvSpPr>
        <p:spPr>
          <a:xfrm>
            <a:off x="5383530" y="0"/>
            <a:ext cx="2823210" cy="6858000"/>
          </a:xfrm>
          <a:prstGeom prst="rect">
            <a:avLst/>
          </a:prstGeom>
          <a:solidFill>
            <a:schemeClr val="bg2"/>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CA"/>
          </a:p>
        </p:txBody>
      </p:sp>
      <p:pic>
        <p:nvPicPr>
          <p:cNvPr id="7" name="Picture 6" descr="A diagram of a computer server&#10;&#10;AI-generated content may be incorrect.">
            <a:extLst>
              <a:ext uri="{FF2B5EF4-FFF2-40B4-BE49-F238E27FC236}">
                <a16:creationId xmlns:a16="http://schemas.microsoft.com/office/drawing/2014/main" id="{81447BE4-5EF9-957B-B3A8-5D1AB8D1B3E6}"/>
              </a:ext>
            </a:extLst>
          </p:cNvPr>
          <p:cNvPicPr>
            <a:picLocks noChangeAspect="1"/>
          </p:cNvPicPr>
          <p:nvPr/>
        </p:nvPicPr>
        <p:blipFill>
          <a:blip r:embed="rId2"/>
          <a:stretch>
            <a:fillRect/>
          </a:stretch>
        </p:blipFill>
        <p:spPr>
          <a:xfrm>
            <a:off x="228600" y="473905"/>
            <a:ext cx="7772400" cy="5362954"/>
          </a:xfrm>
          <a:prstGeom prst="rect">
            <a:avLst/>
          </a:prstGeom>
          <a:noFill/>
          <a:ln w="50800">
            <a:noFill/>
          </a:ln>
          <a:effectLst/>
        </p:spPr>
      </p:pic>
      <p:sp>
        <p:nvSpPr>
          <p:cNvPr id="8" name="TextBox 7">
            <a:extLst>
              <a:ext uri="{FF2B5EF4-FFF2-40B4-BE49-F238E27FC236}">
                <a16:creationId xmlns:a16="http://schemas.microsoft.com/office/drawing/2014/main" id="{ADBFD88A-B179-F8B3-FA9A-F495FF00AEE7}"/>
              </a:ext>
            </a:extLst>
          </p:cNvPr>
          <p:cNvSpPr txBox="1"/>
          <p:nvPr/>
        </p:nvSpPr>
        <p:spPr>
          <a:xfrm>
            <a:off x="8512800" y="2673000"/>
            <a:ext cx="3306668" cy="151200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2800" b="1">
                <a:solidFill>
                  <a:schemeClr val="bg1"/>
                </a:solidFill>
                <a:latin typeface="+mj-lt"/>
                <a:ea typeface="+mj-ea"/>
                <a:cs typeface="+mj-cs"/>
              </a:rPr>
              <a:t>Les MCP </a:t>
            </a:r>
            <a:r>
              <a:rPr lang="en-US" sz="2800" b="1" err="1">
                <a:solidFill>
                  <a:schemeClr val="bg1"/>
                </a:solidFill>
                <a:latin typeface="+mj-lt"/>
                <a:ea typeface="+mj-ea"/>
                <a:cs typeface="+mj-cs"/>
              </a:rPr>
              <a:t>en</a:t>
            </a:r>
            <a:r>
              <a:rPr lang="en-US" sz="2800" b="1">
                <a:solidFill>
                  <a:schemeClr val="bg1"/>
                </a:solidFill>
                <a:latin typeface="+mj-lt"/>
                <a:ea typeface="+mj-ea"/>
                <a:cs typeface="+mj-cs"/>
              </a:rPr>
              <a:t> action</a:t>
            </a:r>
          </a:p>
        </p:txBody>
      </p:sp>
    </p:spTree>
    <p:extLst>
      <p:ext uri="{BB962C8B-B14F-4D97-AF65-F5344CB8AC3E}">
        <p14:creationId xmlns:p14="http://schemas.microsoft.com/office/powerpoint/2010/main" val="3769726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101571B-246B-30A6-4272-F8666DBE19D7}"/>
              </a:ext>
            </a:extLst>
          </p:cNvPr>
          <p:cNvSpPr>
            <a:spLocks noGrp="1"/>
          </p:cNvSpPr>
          <p:nvPr>
            <p:ph type="title"/>
          </p:nvPr>
        </p:nvSpPr>
        <p:spPr>
          <a:xfrm>
            <a:off x="-605526" y="882333"/>
            <a:ext cx="6406955" cy="2038266"/>
          </a:xfrm>
        </p:spPr>
        <p:txBody>
          <a:bodyPr/>
          <a:lstStyle/>
          <a:p>
            <a:r>
              <a:rPr lang="fr-CA" sz="3200"/>
              <a:t>Vue d’ensemble technique</a:t>
            </a:r>
          </a:p>
        </p:txBody>
      </p:sp>
      <p:sp>
        <p:nvSpPr>
          <p:cNvPr id="7" name="Slide Number Placeholder 6">
            <a:extLst>
              <a:ext uri="{FF2B5EF4-FFF2-40B4-BE49-F238E27FC236}">
                <a16:creationId xmlns:a16="http://schemas.microsoft.com/office/drawing/2014/main" id="{914F507B-535D-19CF-01D0-BD602C9F9519}"/>
              </a:ext>
            </a:extLst>
          </p:cNvPr>
          <p:cNvSpPr>
            <a:spLocks noGrp="1"/>
          </p:cNvSpPr>
          <p:nvPr>
            <p:ph type="sldNum" sz="quarter" idx="12"/>
          </p:nvPr>
        </p:nvSpPr>
        <p:spPr/>
        <p:txBody>
          <a:bodyPr/>
          <a:lstStyle/>
          <a:p>
            <a:fld id="{DD2BB2BD-B44B-4694-843F-315C29B37406}" type="slidenum">
              <a:rPr lang="en-ID" smtClean="0"/>
              <a:pPr/>
              <a:t>9</a:t>
            </a:fld>
            <a:endParaRPr lang="en-ID"/>
          </a:p>
        </p:txBody>
      </p:sp>
      <p:pic>
        <p:nvPicPr>
          <p:cNvPr id="13" name="Picture Placeholder 10">
            <a:extLst>
              <a:ext uri="{FF2B5EF4-FFF2-40B4-BE49-F238E27FC236}">
                <a16:creationId xmlns:a16="http://schemas.microsoft.com/office/drawing/2014/main" id="{D44A584E-ADC2-383A-A50E-FC4CAE4A7571}"/>
              </a:ext>
            </a:extLst>
          </p:cNvPr>
          <p:cNvPicPr>
            <a:picLocks noGrp="1" noChangeAspect="1"/>
          </p:cNvPicPr>
          <p:nvPr>
            <p:ph type="pic" sz="quarter" idx="14"/>
          </p:nvPr>
        </p:nvPicPr>
        <p:blipFill rotWithShape="1">
          <a:blip r:embed="rId3"/>
          <a:srcRect/>
          <a:stretch/>
        </p:blipFill>
        <p:spPr>
          <a:xfrm>
            <a:off x="6690610" y="2004901"/>
            <a:ext cx="584948" cy="584850"/>
          </a:xfrm>
        </p:spPr>
      </p:pic>
      <p:pic>
        <p:nvPicPr>
          <p:cNvPr id="14" name="Picture Placeholder 12">
            <a:extLst>
              <a:ext uri="{FF2B5EF4-FFF2-40B4-BE49-F238E27FC236}">
                <a16:creationId xmlns:a16="http://schemas.microsoft.com/office/drawing/2014/main" id="{EF6E502D-08AF-A5E3-1D1B-2D7A375C0BC2}"/>
              </a:ext>
            </a:extLst>
          </p:cNvPr>
          <p:cNvPicPr>
            <a:picLocks noGrp="1" noChangeAspect="1"/>
          </p:cNvPicPr>
          <p:nvPr>
            <p:ph type="pic" sz="quarter" idx="18"/>
          </p:nvPr>
        </p:nvPicPr>
        <p:blipFill rotWithShape="1">
          <a:blip r:embed="rId3"/>
          <a:srcRect t="8" b="8"/>
          <a:stretch/>
        </p:blipFill>
        <p:spPr>
          <a:xfrm>
            <a:off x="6690610" y="3263312"/>
            <a:ext cx="584948" cy="584850"/>
          </a:xfrm>
        </p:spPr>
      </p:pic>
      <p:pic>
        <p:nvPicPr>
          <p:cNvPr id="15" name="Picture Placeholder 14">
            <a:extLst>
              <a:ext uri="{FF2B5EF4-FFF2-40B4-BE49-F238E27FC236}">
                <a16:creationId xmlns:a16="http://schemas.microsoft.com/office/drawing/2014/main" id="{16BB372E-9041-12E5-C7CA-248B4C095CBA}"/>
              </a:ext>
            </a:extLst>
          </p:cNvPr>
          <p:cNvPicPr>
            <a:picLocks noGrp="1" noChangeAspect="1"/>
          </p:cNvPicPr>
          <p:nvPr>
            <p:ph type="pic" sz="quarter" idx="19"/>
          </p:nvPr>
        </p:nvPicPr>
        <p:blipFill rotWithShape="1">
          <a:blip r:embed="rId3"/>
          <a:srcRect t="8" b="8"/>
          <a:stretch/>
        </p:blipFill>
        <p:spPr>
          <a:xfrm>
            <a:off x="6746796" y="4521723"/>
            <a:ext cx="584948" cy="584850"/>
          </a:xfrm>
        </p:spPr>
      </p:pic>
      <p:sp>
        <p:nvSpPr>
          <p:cNvPr id="16" name="Text Placeholder 5">
            <a:extLst>
              <a:ext uri="{FF2B5EF4-FFF2-40B4-BE49-F238E27FC236}">
                <a16:creationId xmlns:a16="http://schemas.microsoft.com/office/drawing/2014/main" id="{C4F98587-35BC-1795-60A1-C4FE9B7A4A6A}"/>
              </a:ext>
            </a:extLst>
          </p:cNvPr>
          <p:cNvSpPr>
            <a:spLocks noGrp="1"/>
          </p:cNvSpPr>
          <p:nvPr>
            <p:ph type="body" sz="quarter" idx="20"/>
          </p:nvPr>
        </p:nvSpPr>
        <p:spPr>
          <a:xfrm>
            <a:off x="7430219" y="952672"/>
            <a:ext cx="4378325" cy="4727575"/>
          </a:xfrm>
        </p:spPr>
        <p:txBody>
          <a:bodyPr/>
          <a:lstStyle/>
          <a:p>
            <a:r>
              <a:rPr lang="fr-CA"/>
              <a:t>STDIO</a:t>
            </a:r>
          </a:p>
          <a:p>
            <a:r>
              <a:rPr lang="fr-CA"/>
              <a:t>HTTP</a:t>
            </a:r>
          </a:p>
          <a:p>
            <a:r>
              <a:rPr lang="fr-CA"/>
              <a:t>Custom</a:t>
            </a:r>
          </a:p>
        </p:txBody>
      </p:sp>
      <p:pic>
        <p:nvPicPr>
          <p:cNvPr id="18" name="Picture 17" descr="A computer with a logo on the screen&#10;&#10;AI-generated content may be incorrect.">
            <a:extLst>
              <a:ext uri="{FF2B5EF4-FFF2-40B4-BE49-F238E27FC236}">
                <a16:creationId xmlns:a16="http://schemas.microsoft.com/office/drawing/2014/main" id="{B9E5F2FC-C9B7-F872-C619-96B413821C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18" y="2831965"/>
            <a:ext cx="5646225" cy="2777943"/>
          </a:xfrm>
          <a:prstGeom prst="rect">
            <a:avLst/>
          </a:prstGeom>
        </p:spPr>
      </p:pic>
    </p:spTree>
    <p:extLst>
      <p:ext uri="{BB962C8B-B14F-4D97-AF65-F5344CB8AC3E}">
        <p14:creationId xmlns:p14="http://schemas.microsoft.com/office/powerpoint/2010/main" val="3917629506"/>
      </p:ext>
    </p:extLst>
  </p:cSld>
  <p:clrMapOvr>
    <a:masterClrMapping/>
  </p:clrMapOvr>
</p:sld>
</file>

<file path=ppt/theme/theme1.xml><?xml version="1.0" encoding="utf-8"?>
<a:theme xmlns:a="http://schemas.openxmlformats.org/drawingml/2006/main" name="Moov AI 2025 - V1">
  <a:themeElements>
    <a:clrScheme name="Moov AI 2025">
      <a:dk1>
        <a:srgbClr val="000000"/>
      </a:dk1>
      <a:lt1>
        <a:srgbClr val="FFFFFF"/>
      </a:lt1>
      <a:dk2>
        <a:srgbClr val="181829"/>
      </a:dk2>
      <a:lt2>
        <a:srgbClr val="F3F1ED"/>
      </a:lt2>
      <a:accent1>
        <a:srgbClr val="60C093"/>
      </a:accent1>
      <a:accent2>
        <a:srgbClr val="353542"/>
      </a:accent2>
      <a:accent3>
        <a:srgbClr val="61A0AF"/>
      </a:accent3>
      <a:accent4>
        <a:srgbClr val="F68A4B"/>
      </a:accent4>
      <a:accent5>
        <a:srgbClr val="E3B23A"/>
      </a:accent5>
      <a:accent6>
        <a:srgbClr val="F8F7FD"/>
      </a:accent6>
      <a:hlink>
        <a:srgbClr val="60C093"/>
      </a:hlink>
      <a:folHlink>
        <a:srgbClr val="61A0AF"/>
      </a:folHlink>
    </a:clrScheme>
    <a:fontScheme name="Custom 2">
      <a:majorFont>
        <a:latin typeface="Playfair Display Bold"/>
        <a:ea typeface=""/>
        <a:cs typeface=""/>
      </a:majorFont>
      <a:minorFont>
        <a:latin typeface="Nunito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powerpoint-moov-ai" id="{776D64CD-29EE-5F4C-AD40-E4BD075ACD62}" vid="{D4131AA3-0F1B-914E-BFD8-2B33ECDB496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oov AI 2025">
    <a:dk1>
      <a:srgbClr val="000000"/>
    </a:dk1>
    <a:lt1>
      <a:srgbClr val="FFFFFF"/>
    </a:lt1>
    <a:dk2>
      <a:srgbClr val="181829"/>
    </a:dk2>
    <a:lt2>
      <a:srgbClr val="F3F1ED"/>
    </a:lt2>
    <a:accent1>
      <a:srgbClr val="60C093"/>
    </a:accent1>
    <a:accent2>
      <a:srgbClr val="353542"/>
    </a:accent2>
    <a:accent3>
      <a:srgbClr val="61A0AF"/>
    </a:accent3>
    <a:accent4>
      <a:srgbClr val="F68A4B"/>
    </a:accent4>
    <a:accent5>
      <a:srgbClr val="E3B23A"/>
    </a:accent5>
    <a:accent6>
      <a:srgbClr val="F8F7FD"/>
    </a:accent6>
    <a:hlink>
      <a:srgbClr val="60C093"/>
    </a:hlink>
    <a:folHlink>
      <a:srgbClr val="61A0AF"/>
    </a:folHlink>
  </a:clrScheme>
</a:themeOverride>
</file>

<file path=ppt/theme/themeOverride2.xml><?xml version="1.0" encoding="utf-8"?>
<a:themeOverride xmlns:a="http://schemas.openxmlformats.org/drawingml/2006/main">
  <a:clrScheme name="Moov AI 2025">
    <a:dk1>
      <a:srgbClr val="000000"/>
    </a:dk1>
    <a:lt1>
      <a:srgbClr val="FFFFFF"/>
    </a:lt1>
    <a:dk2>
      <a:srgbClr val="181829"/>
    </a:dk2>
    <a:lt2>
      <a:srgbClr val="F3F1ED"/>
    </a:lt2>
    <a:accent1>
      <a:srgbClr val="60C093"/>
    </a:accent1>
    <a:accent2>
      <a:srgbClr val="353542"/>
    </a:accent2>
    <a:accent3>
      <a:srgbClr val="61A0AF"/>
    </a:accent3>
    <a:accent4>
      <a:srgbClr val="F68A4B"/>
    </a:accent4>
    <a:accent5>
      <a:srgbClr val="E3B23A"/>
    </a:accent5>
    <a:accent6>
      <a:srgbClr val="F8F7FD"/>
    </a:accent6>
    <a:hlink>
      <a:srgbClr val="60C093"/>
    </a:hlink>
    <a:folHlink>
      <a:srgbClr val="61A0A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2BD08BF3D6C2448B1AA65BF4E6443E5" ma:contentTypeVersion="18" ma:contentTypeDescription="Create a new document." ma:contentTypeScope="" ma:versionID="7039f2e7392cac34d4010db07083f8bd">
  <xsd:schema xmlns:xsd="http://www.w3.org/2001/XMLSchema" xmlns:xs="http://www.w3.org/2001/XMLSchema" xmlns:p="http://schemas.microsoft.com/office/2006/metadata/properties" xmlns:ns2="374ab773-34fe-44f5-8b56-14a3b1314d54" xmlns:ns3="e06b30a3-9271-4c6e-b3f6-42a076345fd2" targetNamespace="http://schemas.microsoft.com/office/2006/metadata/properties" ma:root="true" ma:fieldsID="c10d8391ee88b3bde1215b9ffe916b54" ns2:_="" ns3:_="">
    <xsd:import namespace="374ab773-34fe-44f5-8b56-14a3b1314d54"/>
    <xsd:import namespace="e06b30a3-9271-4c6e-b3f6-42a076345fd2"/>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DateTaken"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4ab773-34fe-44f5-8b56-14a3b1314d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DateTaken" ma:index="11" nillable="true" ma:displayName="MediaServiceDateTaken" ma:hidden="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8d41ce5-e980-4c87-8e8a-fc1ed20f69a2"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6b30a3-9271-4c6e-b3f6-42a076345fd2"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c75f314-325f-4a5b-8d09-0f8d42becb22}" ma:internalName="TaxCatchAll" ma:showField="CatchAllData" ma:web="e06b30a3-9271-4c6e-b3f6-42a076345fd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06b30a3-9271-4c6e-b3f6-42a076345fd2" xsi:nil="true"/>
    <lcf76f155ced4ddcb4097134ff3c332f xmlns="374ab773-34fe-44f5-8b56-14a3b1314d5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6EEEA6-7D26-44E5-ABEE-0A526A7534C4}">
  <ds:schemaRefs>
    <ds:schemaRef ds:uri="374ab773-34fe-44f5-8b56-14a3b1314d54"/>
    <ds:schemaRef ds:uri="e06b30a3-9271-4c6e-b3f6-42a076345fd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68D439B-1B19-4173-91D4-8668B52D2FCE}">
  <ds:schemaRefs>
    <ds:schemaRef ds:uri="http://www.w3.org/XML/1998/namespace"/>
    <ds:schemaRef ds:uri="http://purl.org/dc/elements/1.1/"/>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e06b30a3-9271-4c6e-b3f6-42a076345fd2"/>
    <ds:schemaRef ds:uri="374ab773-34fe-44f5-8b56-14a3b1314d54"/>
    <ds:schemaRef ds:uri="http://schemas.microsoft.com/office/2006/metadata/properties"/>
  </ds:schemaRefs>
</ds:datastoreItem>
</file>

<file path=customXml/itemProps3.xml><?xml version="1.0" encoding="utf-8"?>
<ds:datastoreItem xmlns:ds="http://schemas.openxmlformats.org/officeDocument/2006/customXml" ds:itemID="{E776C50C-81AC-4F90-B689-C42B7F231F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Moov AI 2025 - V1</Template>
  <TotalTime>15</TotalTime>
  <Words>541</Words>
  <Application>Microsoft Macintosh PowerPoint</Application>
  <PresentationFormat>Widescreen</PresentationFormat>
  <Paragraphs>149</Paragraphs>
  <Slides>21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Nunito Sans</vt:lpstr>
      <vt:lpstr>Nunito Sans Light</vt:lpstr>
      <vt:lpstr>Playfair Display Bold</vt:lpstr>
      <vt:lpstr>Moov AI 2025 - V1</vt:lpstr>
      <vt:lpstr>Exploitez la puissance de l’IA avec le Model Context Protocol</vt:lpstr>
      <vt:lpstr>Agenda</vt:lpstr>
      <vt:lpstr>PowerPoint Presentation</vt:lpstr>
      <vt:lpstr>L’IA générative détrônée</vt:lpstr>
      <vt:lpstr>L’évolution vers les frameworks agentiques</vt:lpstr>
      <vt:lpstr>Le défi de d’intégrer les LLM au monde réel</vt:lpstr>
      <vt:lpstr>Comment y remédier?</vt:lpstr>
      <vt:lpstr>PowerPoint Presentation</vt:lpstr>
      <vt:lpstr>Vue d’ensemble technique</vt:lpstr>
      <vt:lpstr>Les capacités qu’offrent le MCP</vt:lpstr>
      <vt:lpstr>Définition</vt:lpstr>
      <vt:lpstr>PowerPoint Presentation</vt:lpstr>
      <vt:lpstr>Exécution</vt:lpstr>
      <vt:lpstr>Démo!</vt:lpstr>
      <vt:lpstr>Inspector</vt:lpstr>
      <vt:lpstr>La cybersécurité ne prend pas de repos</vt:lpstr>
      <vt:lpstr>Le futur du MCP</vt:lpstr>
      <vt:lpstr>Démo 2</vt:lpstr>
      <vt:lpstr>PowerPoint Presentation</vt:lpstr>
      <vt:lpstr>PowerPoint Presentation</vt:lpstr>
      <vt:lpstr>Ressources additionnelles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Mathieu Dupuis</dc:creator>
  <cp:lastModifiedBy>Mathieu Dupuis</cp:lastModifiedBy>
  <cp:revision>3</cp:revision>
  <dcterms:created xsi:type="dcterms:W3CDTF">2025-01-28T15:32:56Z</dcterms:created>
  <dcterms:modified xsi:type="dcterms:W3CDTF">2025-03-07T18:47:25Z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0x010100D2BD08BF3D6C2448B1AA65BF4E6443E5</vt:lpwstr>
  </property>
  <property fmtid="{D5CDD505-2E9C-101B-9397-08002B2CF9AE}" pid="3" name="MediaServiceImageTags">
    <vt:lpwstr/>
  </property>
</Properties>
</file>